
<file path=[Content_Types].xml><?xml version="1.0" encoding="utf-8"?>
<Types xmlns="http://schemas.openxmlformats.org/package/2006/content-types">
  <Default Extension="png" ContentType="image/pn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4"/>
  </p:sldMasterIdLst>
  <p:notesMasterIdLst>
    <p:notesMasterId r:id="rId8"/>
  </p:notesMasterIdLst>
  <p:handoutMasterIdLst>
    <p:handoutMasterId r:id="rId9"/>
  </p:handoutMasterIdLst>
  <p:sldIdLst>
    <p:sldId id="1773" r:id="rId5"/>
    <p:sldId id="1772" r:id="rId6"/>
    <p:sldId id="1771" r:id="rId7"/>
  </p:sldIdLst>
  <p:sldSz cx="12192000" cy="6858000"/>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Beispiele Titelfolie" id="{AF8EC835-20F3-4BF9-A44F-4D76D36DCEDD}">
          <p14:sldIdLst/>
        </p14:section>
        <p14:section name="Beispiele Inhalte" id="{25C016B2-4F5A-4165-9CE1-C2AFE03CAC71}">
          <p14:sldIdLst>
            <p14:sldId id="1773"/>
            <p14:sldId id="1772"/>
            <p14:sldId id="1771"/>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6E6E6"/>
    <a:srgbClr val="E9ECF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0817EA92-75D0-4044-A80A-286907CE0DDB}">
  <a:tblStyle styleId="{0817EA92-75D0-4044-A80A-286907CE0DDB}" styleName="UNIVERSITÄT PADERBORN / Tabelle">
    <a:wholeTbl>
      <a:tcTxStyle>
        <a:fontRef idx="minor">
          <a:prstClr val="black"/>
        </a:fontRef>
        <a:srgbClr val="000000"/>
      </a:tcTxStyle>
      <a:tcStyle>
        <a:tcBdr>
          <a:left>
            <a:ln w="12700" cmpd="sng">
              <a:solidFill>
                <a:srgbClr val="8B8DB0"/>
              </a:solidFill>
            </a:ln>
          </a:left>
          <a:right>
            <a:ln w="12700" cmpd="sng">
              <a:solidFill>
                <a:srgbClr val="8B8DB0"/>
              </a:solidFill>
            </a:ln>
          </a:right>
          <a:top>
            <a:ln w="12700" cmpd="sng">
              <a:solidFill>
                <a:srgbClr val="8B8DB0"/>
              </a:solidFill>
            </a:ln>
          </a:top>
          <a:bottom>
            <a:ln w="12700" cmpd="sng">
              <a:solidFill>
                <a:srgbClr val="8B8DB0"/>
              </a:solidFill>
            </a:ln>
          </a:bottom>
          <a:insideH>
            <a:ln w="12700" cmpd="sng">
              <a:solidFill>
                <a:srgbClr val="8B8DB0"/>
              </a:solidFill>
            </a:ln>
          </a:insideH>
          <a:insideV>
            <a:ln w="12700" cmpd="sng">
              <a:solidFill>
                <a:srgbClr val="8B8DB0"/>
              </a:solidFill>
            </a:ln>
          </a:insideV>
        </a:tcBdr>
        <a:fill>
          <a:solidFill>
            <a:srgbClr val="FFFFFF"/>
          </a:solidFill>
        </a:fill>
      </a:tcStyle>
    </a:wholeTbl>
    <a:band1H>
      <a:tcStyle>
        <a:tcBdr/>
        <a:fill>
          <a:solidFill>
            <a:schemeClr val="bg1"/>
          </a:solidFill>
        </a:fill>
      </a:tcStyle>
    </a:band1H>
    <a:band2H>
      <a:tcStyle>
        <a:tcBdr/>
        <a:fill>
          <a:solidFill>
            <a:schemeClr val="bg1"/>
          </a:solidFill>
        </a:fill>
      </a:tcStyle>
    </a:band2H>
    <a:firstCol>
      <a:tcTxStyle b="on">
        <a:fontRef idx="minor">
          <a:prstClr val="black"/>
        </a:fontRef>
        <a:srgbClr val="FFFFFF"/>
      </a:tcTxStyle>
      <a:tcStyle>
        <a:tcBdr>
          <a:insideH>
            <a:ln w="12700" cmpd="sng">
              <a:solidFill>
                <a:srgbClr val="FFFFFF"/>
              </a:solidFill>
            </a:ln>
          </a:insideH>
        </a:tcBdr>
        <a:fill>
          <a:solidFill>
            <a:srgbClr val="8B8DB0"/>
          </a:solidFill>
        </a:fill>
      </a:tcStyle>
    </a:firstCol>
    <a:firstRow>
      <a:tcTxStyle b="on">
        <a:fontRef idx="minor">
          <a:prstClr val="black"/>
        </a:fontRef>
        <a:srgbClr val="FFFFFF"/>
      </a:tcTxStyle>
      <a:tcStyle>
        <a:tcBdr>
          <a:left>
            <a:ln w="12700" cmpd="sng">
              <a:solidFill>
                <a:srgbClr val="181C62"/>
              </a:solidFill>
            </a:ln>
          </a:left>
          <a:right>
            <a:ln w="12700" cmpd="sng">
              <a:solidFill>
                <a:srgbClr val="181C62"/>
              </a:solidFill>
            </a:ln>
          </a:right>
          <a:top>
            <a:ln w="12700" cmpd="sng">
              <a:solidFill>
                <a:srgbClr val="181C62"/>
              </a:solidFill>
            </a:ln>
          </a:top>
          <a:bottom>
            <a:ln w="12700" cmpd="sng">
              <a:solidFill>
                <a:srgbClr val="181C62"/>
              </a:solidFill>
            </a:ln>
          </a:bottom>
          <a:insideV>
            <a:ln w="12700" cmpd="sng">
              <a:solidFill>
                <a:srgbClr val="FFFFFF"/>
              </a:solidFill>
            </a:ln>
          </a:insideV>
        </a:tcBdr>
        <a:fill>
          <a:solidFill>
            <a:srgbClr val="181C62"/>
          </a:solidFill>
        </a:fill>
      </a:tcStyle>
    </a:firstRow>
  </a:tblStyle>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0009" autoAdjust="0"/>
    <p:restoredTop sz="84972" autoAdjust="0"/>
  </p:normalViewPr>
  <p:slideViewPr>
    <p:cSldViewPr snapToGrid="0" showGuides="1">
      <p:cViewPr varScale="1">
        <p:scale>
          <a:sx n="86" d="100"/>
          <a:sy n="86" d="100"/>
        </p:scale>
        <p:origin x="104" y="488"/>
      </p:cViewPr>
      <p:guideLst/>
    </p:cSldViewPr>
  </p:slideViewPr>
  <p:notesTextViewPr>
    <p:cViewPr>
      <p:scale>
        <a:sx n="1" d="1"/>
        <a:sy n="1" d="1"/>
      </p:scale>
      <p:origin x="0" y="0"/>
    </p:cViewPr>
  </p:notesTextViewPr>
  <p:notesViewPr>
    <p:cSldViewPr snapToGrid="0" showGuides="1">
      <p:cViewPr varScale="1">
        <p:scale>
          <a:sx n="66" d="100"/>
          <a:sy n="66" d="100"/>
        </p:scale>
        <p:origin x="2189" y="67"/>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openxmlformats.org/officeDocument/2006/relationships/tableStyles" Target="tableStyle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theme" Target="theme/theme1.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viewProps" Target="viewProps.xml"/><Relationship Id="rId5" Type="http://schemas.openxmlformats.org/officeDocument/2006/relationships/slide" Target="slides/slide1.xml"/><Relationship Id="rId10"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a:extLst>
              <a:ext uri="{FF2B5EF4-FFF2-40B4-BE49-F238E27FC236}">
                <a16:creationId xmlns:a16="http://schemas.microsoft.com/office/drawing/2014/main" id="{6FA4ECC7-90AF-BAE9-43DA-2F7004FCA443}"/>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de-DE"/>
          </a:p>
        </p:txBody>
      </p:sp>
      <p:sp>
        <p:nvSpPr>
          <p:cNvPr id="3" name="Datumsplatzhalter 2">
            <a:extLst>
              <a:ext uri="{FF2B5EF4-FFF2-40B4-BE49-F238E27FC236}">
                <a16:creationId xmlns:a16="http://schemas.microsoft.com/office/drawing/2014/main" id="{BCD31125-ACB4-FC1D-A007-914E3924BBC4}"/>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8592696A-5AE8-40EC-BC01-DB37F3D39C99}" type="datetimeFigureOut">
              <a:rPr lang="de-DE" smtClean="0"/>
              <a:t>27.11.2025</a:t>
            </a:fld>
            <a:endParaRPr lang="de-DE"/>
          </a:p>
        </p:txBody>
      </p:sp>
      <p:sp>
        <p:nvSpPr>
          <p:cNvPr id="4" name="Fußzeilenplatzhalter 3">
            <a:extLst>
              <a:ext uri="{FF2B5EF4-FFF2-40B4-BE49-F238E27FC236}">
                <a16:creationId xmlns:a16="http://schemas.microsoft.com/office/drawing/2014/main" id="{766AE54B-6BE9-FB56-A609-FBC71A57714A}"/>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de-DE"/>
          </a:p>
        </p:txBody>
      </p:sp>
      <p:sp>
        <p:nvSpPr>
          <p:cNvPr id="5" name="Foliennummernplatzhalter 4">
            <a:extLst>
              <a:ext uri="{FF2B5EF4-FFF2-40B4-BE49-F238E27FC236}">
                <a16:creationId xmlns:a16="http://schemas.microsoft.com/office/drawing/2014/main" id="{296AEFE4-F1B9-CBE2-AF2B-92AC57F8D148}"/>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1DF2E1D2-D314-4655-88AD-C1884D979CBA}" type="slidenum">
              <a:rPr lang="de-DE" smtClean="0"/>
              <a:t>‹Nr.›</a:t>
            </a:fld>
            <a:endParaRPr lang="de-DE"/>
          </a:p>
        </p:txBody>
      </p:sp>
    </p:spTree>
    <p:extLst>
      <p:ext uri="{BB962C8B-B14F-4D97-AF65-F5344CB8AC3E}">
        <p14:creationId xmlns:p14="http://schemas.microsoft.com/office/powerpoint/2010/main" val="3868413683"/>
      </p:ext>
    </p:extLst>
  </p:cSld>
  <p:clrMap bg1="lt1" tx1="dk1" bg2="lt2" tx2="dk2" accent1="accent1" accent2="accent2" accent3="accent3" accent4="accent4" accent5="accent5" accent6="accent6" hlink="hlink" folHlink="folHlink"/>
  <p:extLst>
    <p:ext uri="{56416CCD-93CA-4268-BC5B-53C4BB910035}">
      <p15:sldGuideLst xmlns:p15="http://schemas.microsoft.com/office/powerpoint/2012/main">
        <p15:guide id="1" orient="horz" pos="2880" userDrawn="1">
          <p15:clr>
            <a:srgbClr val="F26B43"/>
          </p15:clr>
        </p15:guide>
        <p15:guide id="2" pos="2160" userDrawn="1">
          <p15:clr>
            <a:srgbClr val="F26B43"/>
          </p15:clr>
        </p15:guide>
      </p15:sldGuideLst>
    </p:ext>
  </p:extLst>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F734DC2-F4A3-487F-A853-E94100C7FD08}" type="datetimeFigureOut">
              <a:rPr lang="de-DE" smtClean="0"/>
              <a:t>27.11.2025</a:t>
            </a:fld>
            <a:endParaRPr lang="de-DE"/>
          </a:p>
        </p:txBody>
      </p:sp>
      <p:sp>
        <p:nvSpPr>
          <p:cNvPr id="4" name="Folienbildplatzhalt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787C65E-FDFD-458B-8035-0633D3E759F3}" type="slidenum">
              <a:rPr lang="de-DE" smtClean="0"/>
              <a:t>‹Nr.›</a:t>
            </a:fld>
            <a:endParaRPr lang="de-DE"/>
          </a:p>
        </p:txBody>
      </p:sp>
    </p:spTree>
    <p:extLst>
      <p:ext uri="{BB962C8B-B14F-4D97-AF65-F5344CB8AC3E}">
        <p14:creationId xmlns:p14="http://schemas.microsoft.com/office/powerpoint/2010/main" val="6236915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extLst>
    <p:ext uri="{620B2872-D7B9-4A21-9093-7833F8D536E1}">
      <p15:sldGuideLst xmlns:p15="http://schemas.microsoft.com/office/powerpoint/2012/main">
        <p15:guide id="1" orient="horz" pos="2880" userDrawn="1">
          <p15:clr>
            <a:srgbClr val="F26B43"/>
          </p15:clr>
        </p15:guide>
        <p15:guide id="2" pos="2160" userDrawn="1">
          <p15:clr>
            <a:srgbClr val="F26B43"/>
          </p15:clr>
        </p15:guide>
      </p15:sldGuideLst>
    </p:ext>
  </p:extLst>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D787C65E-FDFD-458B-8035-0633D3E759F3}" type="slidenum">
              <a:rPr lang="de-DE" smtClean="0"/>
              <a:t>1</a:t>
            </a:fld>
            <a:endParaRPr lang="de-DE"/>
          </a:p>
        </p:txBody>
      </p:sp>
    </p:spTree>
    <p:extLst>
      <p:ext uri="{BB962C8B-B14F-4D97-AF65-F5344CB8AC3E}">
        <p14:creationId xmlns:p14="http://schemas.microsoft.com/office/powerpoint/2010/main" val="261733879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D787C65E-FDFD-458B-8035-0633D3E759F3}" type="slidenum">
              <a:rPr lang="de-DE" smtClean="0"/>
              <a:t>2</a:t>
            </a:fld>
            <a:endParaRPr lang="de-DE"/>
          </a:p>
        </p:txBody>
      </p:sp>
    </p:spTree>
    <p:extLst>
      <p:ext uri="{BB962C8B-B14F-4D97-AF65-F5344CB8AC3E}">
        <p14:creationId xmlns:p14="http://schemas.microsoft.com/office/powerpoint/2010/main" val="264171192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4.emf"/><Relationship Id="rId4" Type="http://schemas.openxmlformats.org/officeDocument/2006/relationships/image" Target="../media/image3.png"/></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5.em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5.emf"/><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elfolie">
    <p:spTree>
      <p:nvGrpSpPr>
        <p:cNvPr id="1" name=""/>
        <p:cNvGrpSpPr/>
        <p:nvPr/>
      </p:nvGrpSpPr>
      <p:grpSpPr>
        <a:xfrm>
          <a:off x="0" y="0"/>
          <a:ext cx="0" cy="0"/>
          <a:chOff x="0" y="0"/>
          <a:chExt cx="0" cy="0"/>
        </a:xfrm>
      </p:grpSpPr>
      <p:grpSp>
        <p:nvGrpSpPr>
          <p:cNvPr id="108" name="Regieanweisungen">
            <a:extLst>
              <a:ext uri="{FF2B5EF4-FFF2-40B4-BE49-F238E27FC236}">
                <a16:creationId xmlns:a16="http://schemas.microsoft.com/office/drawing/2014/main" id="{66EECB92-982E-D389-36AE-BA47EBADF53B}"/>
              </a:ext>
            </a:extLst>
          </p:cNvPr>
          <p:cNvGrpSpPr/>
          <p:nvPr userDrawn="1"/>
        </p:nvGrpSpPr>
        <p:grpSpPr>
          <a:xfrm>
            <a:off x="421200" y="-360000"/>
            <a:ext cx="13834800" cy="1584000"/>
            <a:chOff x="421200" y="-360000"/>
            <a:chExt cx="13834800" cy="1584000"/>
          </a:xfrm>
          <a:solidFill>
            <a:srgbClr val="E9ECF0"/>
          </a:solidFill>
        </p:grpSpPr>
        <p:sp>
          <p:nvSpPr>
            <p:cNvPr id="109" name="Zurücksetzen">
              <a:extLst>
                <a:ext uri="{FF2B5EF4-FFF2-40B4-BE49-F238E27FC236}">
                  <a16:creationId xmlns:a16="http://schemas.microsoft.com/office/drawing/2014/main" id="{8337A55A-0B57-2769-563B-C70415BBF766}"/>
                </a:ext>
              </a:extLst>
            </p:cNvPr>
            <p:cNvSpPr txBox="1"/>
            <p:nvPr userDrawn="1"/>
          </p:nvSpPr>
          <p:spPr>
            <a:xfrm rot="10800000" flipH="1" flipV="1">
              <a:off x="12348000" y="0"/>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1000" b="0" baseline="0" dirty="0">
                  <a:solidFill>
                    <a:schemeClr val="tx1"/>
                  </a:solidFill>
                  <a:latin typeface="+mn-lt"/>
                </a:rPr>
                <a:t>Textboxen in die Ursprungs-position bringen über Menü:</a:t>
              </a:r>
            </a:p>
            <a:p>
              <a:pPr indent="0" algn="l">
                <a:lnSpc>
                  <a:spcPct val="100000"/>
                </a:lnSpc>
                <a:spcBef>
                  <a:spcPts val="0"/>
                </a:spcBef>
                <a:spcAft>
                  <a:spcPts val="0"/>
                </a:spcAft>
              </a:pPr>
              <a:r>
                <a:rPr lang="de-DE" sz="1000" b="1" baseline="0" dirty="0">
                  <a:solidFill>
                    <a:schemeClr val="tx1"/>
                  </a:solidFill>
                  <a:latin typeface="+mn-lt"/>
                </a:rPr>
                <a:t>Start &gt; Folien &gt; Zurücksetzen</a:t>
              </a:r>
            </a:p>
          </p:txBody>
        </p:sp>
        <p:sp>
          <p:nvSpPr>
            <p:cNvPr id="110" name="Layoutwechsel">
              <a:extLst>
                <a:ext uri="{FF2B5EF4-FFF2-40B4-BE49-F238E27FC236}">
                  <a16:creationId xmlns:a16="http://schemas.microsoft.com/office/drawing/2014/main" id="{45D5B844-5B1B-447F-6D81-18D98BF8105B}"/>
                </a:ext>
              </a:extLst>
            </p:cNvPr>
            <p:cNvSpPr txBox="1"/>
            <p:nvPr userDrawn="1"/>
          </p:nvSpPr>
          <p:spPr>
            <a:xfrm rot="10800000" flipH="1" flipV="1">
              <a:off x="12348000" y="648000"/>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1000" b="0" baseline="0" dirty="0">
                  <a:solidFill>
                    <a:schemeClr val="tx1"/>
                  </a:solidFill>
                  <a:latin typeface="+mn-lt"/>
                </a:rPr>
                <a:t>Wechsel des Folienlayouts </a:t>
              </a:r>
              <a:br>
                <a:rPr lang="de-DE" sz="1000" b="0" baseline="0" dirty="0">
                  <a:solidFill>
                    <a:schemeClr val="tx1"/>
                  </a:solidFill>
                  <a:latin typeface="+mn-lt"/>
                </a:rPr>
              </a:br>
              <a:r>
                <a:rPr lang="de-DE" sz="1000" b="0" baseline="0" dirty="0">
                  <a:solidFill>
                    <a:schemeClr val="tx1"/>
                  </a:solidFill>
                  <a:latin typeface="+mn-lt"/>
                </a:rPr>
                <a:t>im Menü über:</a:t>
              </a:r>
            </a:p>
            <a:p>
              <a:pPr marL="0" marR="0" lvl="0" indent="0" algn="l" defTabSz="1207843" rtl="0" eaLnBrk="1" fontAlgn="auto" latinLnBrk="0" hangingPunct="1">
                <a:lnSpc>
                  <a:spcPct val="100000"/>
                </a:lnSpc>
                <a:spcBef>
                  <a:spcPts val="0"/>
                </a:spcBef>
                <a:spcAft>
                  <a:spcPts val="0"/>
                </a:spcAft>
                <a:buClrTx/>
                <a:buSzTx/>
                <a:buFontTx/>
                <a:buNone/>
                <a:tabLst/>
                <a:defRPr/>
              </a:pPr>
              <a:r>
                <a:rPr lang="de-DE" sz="1000" b="1" baseline="0" dirty="0">
                  <a:solidFill>
                    <a:schemeClr val="tx1"/>
                  </a:solidFill>
                  <a:latin typeface="+mn-lt"/>
                </a:rPr>
                <a:t>Start &gt; Folien &gt; Layout</a:t>
              </a:r>
            </a:p>
          </p:txBody>
        </p:sp>
        <p:sp>
          <p:nvSpPr>
            <p:cNvPr id="111" name="Hilfslinien">
              <a:extLst>
                <a:ext uri="{FF2B5EF4-FFF2-40B4-BE49-F238E27FC236}">
                  <a16:creationId xmlns:a16="http://schemas.microsoft.com/office/drawing/2014/main" id="{98657F04-D03D-FFF5-6063-2D413C9DEA0B}"/>
                </a:ext>
              </a:extLst>
            </p:cNvPr>
            <p:cNvSpPr txBox="1"/>
            <p:nvPr userDrawn="1"/>
          </p:nvSpPr>
          <p:spPr>
            <a:xfrm rot="10800000" flipH="1" flipV="1">
              <a:off x="5291313" y="-360000"/>
              <a:ext cx="6480000" cy="216488"/>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r" defTabSz="1377788" rtl="0" eaLnBrk="1" fontAlgn="auto" latinLnBrk="0" hangingPunct="1">
                <a:lnSpc>
                  <a:spcPct val="100000"/>
                </a:lnSpc>
                <a:spcBef>
                  <a:spcPts val="0"/>
                </a:spcBef>
                <a:spcAft>
                  <a:spcPts val="0"/>
                </a:spcAft>
                <a:buClrTx/>
                <a:buSzTx/>
                <a:buFontTx/>
                <a:buNone/>
                <a:tabLst/>
                <a:defRPr/>
              </a:pPr>
              <a:r>
                <a:rPr kumimoji="0" lang="de-DE" sz="1000" b="0" i="0" u="none" strike="noStrike" kern="1200" cap="none" spc="0" normalizeH="0" baseline="0" noProof="0" dirty="0">
                  <a:ln>
                    <a:noFill/>
                  </a:ln>
                  <a:solidFill>
                    <a:schemeClr val="tx1"/>
                  </a:solidFill>
                  <a:effectLst/>
                  <a:uLnTx/>
                  <a:uFillTx/>
                  <a:latin typeface="+mn-lt"/>
                  <a:ea typeface="+mn-ea"/>
                  <a:cs typeface="+mn-cs"/>
                </a:rPr>
                <a:t>Hilfslinien anzeigen über Menü: </a:t>
              </a:r>
              <a:r>
                <a:rPr kumimoji="0" lang="de-DE" sz="1000" b="1" i="0" u="none" strike="noStrike" kern="1200" cap="none" spc="0" normalizeH="0" baseline="0" noProof="0" dirty="0">
                  <a:ln>
                    <a:noFill/>
                  </a:ln>
                  <a:solidFill>
                    <a:schemeClr val="tx1"/>
                  </a:solidFill>
                  <a:effectLst/>
                  <a:uLnTx/>
                  <a:uFillTx/>
                  <a:latin typeface="+mn-lt"/>
                  <a:ea typeface="+mn-ea"/>
                  <a:cs typeface="+mn-cs"/>
                </a:rPr>
                <a:t>Ansicht &gt; Anzeigen &gt; Führungslinien </a:t>
              </a:r>
              <a:r>
                <a:rPr kumimoji="0" lang="de-DE" sz="1000" b="0" i="0" u="none" strike="noStrike" kern="1200" cap="none" spc="0" normalizeH="0" baseline="0" noProof="0" dirty="0">
                  <a:ln>
                    <a:noFill/>
                  </a:ln>
                  <a:solidFill>
                    <a:schemeClr val="tx1"/>
                  </a:solidFill>
                  <a:effectLst/>
                  <a:uLnTx/>
                  <a:uFillTx/>
                  <a:latin typeface="+mn-lt"/>
                  <a:ea typeface="+mn-ea"/>
                  <a:cs typeface="+mn-cs"/>
                </a:rPr>
                <a:t>aktivieren</a:t>
              </a:r>
            </a:p>
          </p:txBody>
        </p:sp>
        <p:sp>
          <p:nvSpPr>
            <p:cNvPr id="112" name="Hilfslinien">
              <a:extLst>
                <a:ext uri="{FF2B5EF4-FFF2-40B4-BE49-F238E27FC236}">
                  <a16:creationId xmlns:a16="http://schemas.microsoft.com/office/drawing/2014/main" id="{3A84A81E-B49D-D710-D7D2-31FD9CF75F73}"/>
                </a:ext>
              </a:extLst>
            </p:cNvPr>
            <p:cNvSpPr txBox="1"/>
            <p:nvPr userDrawn="1"/>
          </p:nvSpPr>
          <p:spPr>
            <a:xfrm rot="10800000" flipH="1" flipV="1">
              <a:off x="421200" y="-360000"/>
              <a:ext cx="4788000" cy="216488"/>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l" defTabSz="1377788" rtl="0" eaLnBrk="1" fontAlgn="auto" latinLnBrk="0" hangingPunct="1">
                <a:lnSpc>
                  <a:spcPct val="100000"/>
                </a:lnSpc>
                <a:spcBef>
                  <a:spcPts val="0"/>
                </a:spcBef>
                <a:spcAft>
                  <a:spcPts val="0"/>
                </a:spcAft>
                <a:buClrTx/>
                <a:buSzTx/>
                <a:buFontTx/>
                <a:buNone/>
                <a:tabLst/>
                <a:defRPr/>
              </a:pPr>
              <a:r>
                <a:rPr kumimoji="0" lang="de-DE" sz="1000" b="0" i="0" u="none" strike="noStrike" kern="1200" cap="none" spc="0" normalizeH="0" baseline="0" noProof="0" dirty="0">
                  <a:ln>
                    <a:noFill/>
                  </a:ln>
                  <a:solidFill>
                    <a:schemeClr val="tx1"/>
                  </a:solidFill>
                  <a:effectLst/>
                  <a:uLnTx/>
                  <a:uFillTx/>
                  <a:latin typeface="+mn-lt"/>
                  <a:ea typeface="+mn-ea"/>
                  <a:cs typeface="+mn-cs"/>
                </a:rPr>
                <a:t>Bitte</a:t>
              </a:r>
              <a:r>
                <a:rPr kumimoji="0" lang="de-DE" sz="1000" b="1" i="0" u="none" strike="noStrike" kern="1200" cap="none" spc="0" normalizeH="0" baseline="0" noProof="0" dirty="0">
                  <a:ln>
                    <a:noFill/>
                  </a:ln>
                  <a:solidFill>
                    <a:schemeClr val="tx1"/>
                  </a:solidFill>
                  <a:effectLst/>
                  <a:uLnTx/>
                  <a:uFillTx/>
                  <a:latin typeface="+mn-lt"/>
                  <a:ea typeface="+mn-ea"/>
                  <a:cs typeface="+mn-cs"/>
                </a:rPr>
                <a:t> keine Änderungen im Folienmaster </a:t>
              </a:r>
              <a:r>
                <a:rPr kumimoji="0" lang="de-DE" sz="1000" b="0" i="0" u="none" strike="noStrike" kern="1200" cap="none" spc="0" normalizeH="0" baseline="0" noProof="0" dirty="0">
                  <a:ln>
                    <a:noFill/>
                  </a:ln>
                  <a:solidFill>
                    <a:schemeClr val="tx1"/>
                  </a:solidFill>
                  <a:effectLst/>
                  <a:uLnTx/>
                  <a:uFillTx/>
                  <a:latin typeface="+mn-lt"/>
                  <a:ea typeface="+mn-ea"/>
                  <a:cs typeface="+mn-cs"/>
                </a:rPr>
                <a:t>vornehmen!</a:t>
              </a:r>
            </a:p>
          </p:txBody>
        </p:sp>
      </p:grpSp>
      <p:grpSp>
        <p:nvGrpSpPr>
          <p:cNvPr id="46" name="Grafik">
            <a:extLst>
              <a:ext uri="{FF2B5EF4-FFF2-40B4-BE49-F238E27FC236}">
                <a16:creationId xmlns:a16="http://schemas.microsoft.com/office/drawing/2014/main" id="{32C2C1CC-CA04-9BD2-32DA-56193FED0008}"/>
              </a:ext>
            </a:extLst>
          </p:cNvPr>
          <p:cNvGrpSpPr>
            <a:grpSpLocks noGrp="1" noUngrp="1" noRot="1" noChangeAspect="1" noMove="1" noResize="1"/>
          </p:cNvGrpSpPr>
          <p:nvPr userDrawn="1"/>
        </p:nvGrpSpPr>
        <p:grpSpPr bwMode="auto">
          <a:xfrm>
            <a:off x="9383713" y="315913"/>
            <a:ext cx="2808287" cy="6542087"/>
            <a:chOff x="5911" y="199"/>
            <a:chExt cx="1769" cy="4121"/>
          </a:xfrm>
        </p:grpSpPr>
        <p:sp>
          <p:nvSpPr>
            <p:cNvPr id="48" name="Freeform 5">
              <a:extLst>
                <a:ext uri="{FF2B5EF4-FFF2-40B4-BE49-F238E27FC236}">
                  <a16:creationId xmlns:a16="http://schemas.microsoft.com/office/drawing/2014/main" id="{18FA31CB-0C9A-60EA-5494-C08EFC2E5A51}"/>
                </a:ext>
              </a:extLst>
            </p:cNvPr>
            <p:cNvSpPr>
              <a:spLocks noGrp="1" noRot="1" noMove="1" noResize="1" noEditPoints="1" noAdjustHandles="1" noChangeArrowheads="1" noChangeShapeType="1"/>
            </p:cNvSpPr>
            <p:nvPr userDrawn="1"/>
          </p:nvSpPr>
          <p:spPr bwMode="auto">
            <a:xfrm>
              <a:off x="6543" y="297"/>
              <a:ext cx="126" cy="196"/>
            </a:xfrm>
            <a:custGeom>
              <a:avLst/>
              <a:gdLst>
                <a:gd name="T0" fmla="*/ 0 w 555"/>
                <a:gd name="T1" fmla="*/ 433 h 866"/>
                <a:gd name="T2" fmla="*/ 555 w 555"/>
                <a:gd name="T3" fmla="*/ 866 h 866"/>
                <a:gd name="T4" fmla="*/ 555 w 555"/>
                <a:gd name="T5" fmla="*/ 433 h 866"/>
                <a:gd name="T6" fmla="*/ 555 w 555"/>
                <a:gd name="T7" fmla="*/ 0 h 866"/>
                <a:gd name="T8" fmla="*/ 0 w 555"/>
                <a:gd name="T9" fmla="*/ 433 h 866"/>
              </a:gdLst>
              <a:ahLst/>
              <a:cxnLst>
                <a:cxn ang="0">
                  <a:pos x="T0" y="T1"/>
                </a:cxn>
                <a:cxn ang="0">
                  <a:pos x="T2" y="T3"/>
                </a:cxn>
                <a:cxn ang="0">
                  <a:pos x="T4" y="T5"/>
                </a:cxn>
                <a:cxn ang="0">
                  <a:pos x="T6" y="T7"/>
                </a:cxn>
                <a:cxn ang="0">
                  <a:pos x="T8" y="T9"/>
                </a:cxn>
              </a:cxnLst>
              <a:rect l="0" t="0" r="r" b="b"/>
              <a:pathLst>
                <a:path w="555" h="866">
                  <a:moveTo>
                    <a:pt x="0" y="433"/>
                  </a:moveTo>
                  <a:lnTo>
                    <a:pt x="555" y="866"/>
                  </a:lnTo>
                  <a:lnTo>
                    <a:pt x="555" y="433"/>
                  </a:lnTo>
                  <a:lnTo>
                    <a:pt x="555" y="0"/>
                  </a:lnTo>
                  <a:lnTo>
                    <a:pt x="0" y="433"/>
                  </a:lnTo>
                  <a:close/>
                </a:path>
              </a:pathLst>
            </a:custGeom>
            <a:solidFill>
              <a:srgbClr val="CBB2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9" name="Freeform 6">
              <a:extLst>
                <a:ext uri="{FF2B5EF4-FFF2-40B4-BE49-F238E27FC236}">
                  <a16:creationId xmlns:a16="http://schemas.microsoft.com/office/drawing/2014/main" id="{9552F953-175D-386A-8B43-3F48E377BAB7}"/>
                </a:ext>
              </a:extLst>
            </p:cNvPr>
            <p:cNvSpPr>
              <a:spLocks noGrp="1" noRot="1" noMove="1" noResize="1" noEditPoints="1" noAdjustHandles="1" noChangeArrowheads="1" noChangeShapeType="1"/>
            </p:cNvSpPr>
            <p:nvPr userDrawn="1"/>
          </p:nvSpPr>
          <p:spPr bwMode="auto">
            <a:xfrm>
              <a:off x="6922" y="297"/>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0" name="Freeform 7">
              <a:extLst>
                <a:ext uri="{FF2B5EF4-FFF2-40B4-BE49-F238E27FC236}">
                  <a16:creationId xmlns:a16="http://schemas.microsoft.com/office/drawing/2014/main" id="{B54C6840-6A78-2ADC-CBBE-623AB58C2CF0}"/>
                </a:ext>
              </a:extLst>
            </p:cNvPr>
            <p:cNvSpPr>
              <a:spLocks noGrp="1" noRot="1" noMove="1" noResize="1" noEditPoints="1" noAdjustHandles="1" noChangeArrowheads="1" noChangeShapeType="1"/>
            </p:cNvSpPr>
            <p:nvPr userDrawn="1"/>
          </p:nvSpPr>
          <p:spPr bwMode="auto">
            <a:xfrm>
              <a:off x="6922" y="395"/>
              <a:ext cx="126"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1" name="Freeform 8">
              <a:extLst>
                <a:ext uri="{FF2B5EF4-FFF2-40B4-BE49-F238E27FC236}">
                  <a16:creationId xmlns:a16="http://schemas.microsoft.com/office/drawing/2014/main" id="{733CBD14-C09B-3A13-6345-A04D93BB18B5}"/>
                </a:ext>
              </a:extLst>
            </p:cNvPr>
            <p:cNvSpPr>
              <a:spLocks noGrp="1" noRot="1" noMove="1" noResize="1" noEditPoints="1" noAdjustHandles="1" noChangeArrowheads="1" noChangeShapeType="1"/>
            </p:cNvSpPr>
            <p:nvPr userDrawn="1"/>
          </p:nvSpPr>
          <p:spPr bwMode="auto">
            <a:xfrm>
              <a:off x="7048" y="493"/>
              <a:ext cx="127"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ACEA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2" name="Freeform 9">
              <a:extLst>
                <a:ext uri="{FF2B5EF4-FFF2-40B4-BE49-F238E27FC236}">
                  <a16:creationId xmlns:a16="http://schemas.microsoft.com/office/drawing/2014/main" id="{66BB80C6-0482-1E37-9206-1B8B1541EB54}"/>
                </a:ext>
              </a:extLst>
            </p:cNvPr>
            <p:cNvSpPr>
              <a:spLocks noGrp="1" noRot="1" noMove="1" noResize="1" noEditPoints="1" noAdjustHandles="1" noChangeArrowheads="1" noChangeShapeType="1"/>
            </p:cNvSpPr>
            <p:nvPr userDrawn="1"/>
          </p:nvSpPr>
          <p:spPr bwMode="auto">
            <a:xfrm>
              <a:off x="7301" y="199"/>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3" name="Freeform 10">
              <a:extLst>
                <a:ext uri="{FF2B5EF4-FFF2-40B4-BE49-F238E27FC236}">
                  <a16:creationId xmlns:a16="http://schemas.microsoft.com/office/drawing/2014/main" id="{3E6F5343-A999-5624-C6B7-F78FEB44666A}"/>
                </a:ext>
              </a:extLst>
            </p:cNvPr>
            <p:cNvSpPr>
              <a:spLocks noGrp="1" noRot="1" noMove="1" noResize="1" noEditPoints="1" noAdjustHandles="1" noChangeArrowheads="1" noChangeShapeType="1"/>
            </p:cNvSpPr>
            <p:nvPr userDrawn="1"/>
          </p:nvSpPr>
          <p:spPr bwMode="auto">
            <a:xfrm>
              <a:off x="7301" y="395"/>
              <a:ext cx="126" cy="197"/>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181C6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4" name="Freeform 11">
              <a:extLst>
                <a:ext uri="{FF2B5EF4-FFF2-40B4-BE49-F238E27FC236}">
                  <a16:creationId xmlns:a16="http://schemas.microsoft.com/office/drawing/2014/main" id="{314FD97D-33E0-454A-CC47-2386610AB0F8}"/>
                </a:ext>
              </a:extLst>
            </p:cNvPr>
            <p:cNvSpPr>
              <a:spLocks noGrp="1" noRot="1" noMove="1" noResize="1" noEditPoints="1" noAdjustHandles="1" noChangeArrowheads="1" noChangeShapeType="1"/>
            </p:cNvSpPr>
            <p:nvPr userDrawn="1"/>
          </p:nvSpPr>
          <p:spPr bwMode="auto">
            <a:xfrm>
              <a:off x="7175" y="592"/>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5" name="Freeform 12">
              <a:extLst>
                <a:ext uri="{FF2B5EF4-FFF2-40B4-BE49-F238E27FC236}">
                  <a16:creationId xmlns:a16="http://schemas.microsoft.com/office/drawing/2014/main" id="{F2FBC8C7-78E7-3C93-6F9F-AC8CE94AF4C3}"/>
                </a:ext>
              </a:extLst>
            </p:cNvPr>
            <p:cNvSpPr>
              <a:spLocks noGrp="1" noRot="1" noMove="1" noResize="1" noEditPoints="1" noAdjustHandles="1" noChangeArrowheads="1" noChangeShapeType="1"/>
            </p:cNvSpPr>
            <p:nvPr userDrawn="1"/>
          </p:nvSpPr>
          <p:spPr bwMode="auto">
            <a:xfrm>
              <a:off x="7301" y="493"/>
              <a:ext cx="126"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6" name="Freeform 13">
              <a:extLst>
                <a:ext uri="{FF2B5EF4-FFF2-40B4-BE49-F238E27FC236}">
                  <a16:creationId xmlns:a16="http://schemas.microsoft.com/office/drawing/2014/main" id="{A9E47805-65D9-4884-F1FA-55E4AD1CE9F4}"/>
                </a:ext>
              </a:extLst>
            </p:cNvPr>
            <p:cNvSpPr>
              <a:spLocks noGrp="1" noRot="1" noMove="1" noResize="1" noEditPoints="1" noAdjustHandles="1" noChangeArrowheads="1" noChangeShapeType="1"/>
            </p:cNvSpPr>
            <p:nvPr userDrawn="1"/>
          </p:nvSpPr>
          <p:spPr bwMode="auto">
            <a:xfrm>
              <a:off x="7175" y="395"/>
              <a:ext cx="126"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7E3FA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7" name="Freeform 14">
              <a:extLst>
                <a:ext uri="{FF2B5EF4-FFF2-40B4-BE49-F238E27FC236}">
                  <a16:creationId xmlns:a16="http://schemas.microsoft.com/office/drawing/2014/main" id="{6C2894F4-2344-F54B-6519-534FC8E2776C}"/>
                </a:ext>
              </a:extLst>
            </p:cNvPr>
            <p:cNvSpPr>
              <a:spLocks noGrp="1" noRot="1" noMove="1" noResize="1" noEditPoints="1" noAdjustHandles="1" noChangeArrowheads="1" noChangeShapeType="1"/>
            </p:cNvSpPr>
            <p:nvPr userDrawn="1"/>
          </p:nvSpPr>
          <p:spPr bwMode="auto">
            <a:xfrm>
              <a:off x="7427" y="395"/>
              <a:ext cx="127"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8" name="Freeform 15">
              <a:extLst>
                <a:ext uri="{FF2B5EF4-FFF2-40B4-BE49-F238E27FC236}">
                  <a16:creationId xmlns:a16="http://schemas.microsoft.com/office/drawing/2014/main" id="{44E227C9-BDB7-F0D5-24C3-3A65A811E6A2}"/>
                </a:ext>
              </a:extLst>
            </p:cNvPr>
            <p:cNvSpPr>
              <a:spLocks noGrp="1" noRot="1" noMove="1" noResize="1" noEditPoints="1" noAdjustHandles="1" noChangeArrowheads="1" noChangeShapeType="1"/>
            </p:cNvSpPr>
            <p:nvPr userDrawn="1"/>
          </p:nvSpPr>
          <p:spPr bwMode="auto">
            <a:xfrm>
              <a:off x="6796" y="493"/>
              <a:ext cx="126"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9" name="Freeform 16">
              <a:extLst>
                <a:ext uri="{FF2B5EF4-FFF2-40B4-BE49-F238E27FC236}">
                  <a16:creationId xmlns:a16="http://schemas.microsoft.com/office/drawing/2014/main" id="{45E8BE4B-7BE0-FB37-B978-5FF289E86874}"/>
                </a:ext>
              </a:extLst>
            </p:cNvPr>
            <p:cNvSpPr>
              <a:spLocks noGrp="1" noRot="1" noMove="1" noResize="1" noEditPoints="1" noAdjustHandles="1" noChangeArrowheads="1" noChangeShapeType="1"/>
            </p:cNvSpPr>
            <p:nvPr userDrawn="1"/>
          </p:nvSpPr>
          <p:spPr bwMode="auto">
            <a:xfrm>
              <a:off x="6669" y="3437"/>
              <a:ext cx="127"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CBB2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0" name="Freeform 17">
              <a:extLst>
                <a:ext uri="{FF2B5EF4-FFF2-40B4-BE49-F238E27FC236}">
                  <a16:creationId xmlns:a16="http://schemas.microsoft.com/office/drawing/2014/main" id="{B2CB3D5B-D86A-D688-7BF3-AB10DC0EEC61}"/>
                </a:ext>
              </a:extLst>
            </p:cNvPr>
            <p:cNvSpPr>
              <a:spLocks noGrp="1" noRot="1" noMove="1" noResize="1" noEditPoints="1" noAdjustHandles="1" noChangeArrowheads="1" noChangeShapeType="1"/>
            </p:cNvSpPr>
            <p:nvPr userDrawn="1"/>
          </p:nvSpPr>
          <p:spPr bwMode="auto">
            <a:xfrm>
              <a:off x="6417" y="3731"/>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1" name="Freeform 18">
              <a:extLst>
                <a:ext uri="{FF2B5EF4-FFF2-40B4-BE49-F238E27FC236}">
                  <a16:creationId xmlns:a16="http://schemas.microsoft.com/office/drawing/2014/main" id="{553B53C3-0F11-67C1-23BB-2BFFEA216F08}"/>
                </a:ext>
              </a:extLst>
            </p:cNvPr>
            <p:cNvSpPr>
              <a:spLocks noGrp="1" noRot="1" noMove="1" noResize="1" noEditPoints="1" noAdjustHandles="1" noChangeArrowheads="1" noChangeShapeType="1"/>
            </p:cNvSpPr>
            <p:nvPr userDrawn="1"/>
          </p:nvSpPr>
          <p:spPr bwMode="auto">
            <a:xfrm>
              <a:off x="6543" y="4026"/>
              <a:ext cx="126"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2" name="Freeform 19">
              <a:extLst>
                <a:ext uri="{FF2B5EF4-FFF2-40B4-BE49-F238E27FC236}">
                  <a16:creationId xmlns:a16="http://schemas.microsoft.com/office/drawing/2014/main" id="{F8066E6D-3B39-98E1-F03F-E59E0DDFEF44}"/>
                </a:ext>
              </a:extLst>
            </p:cNvPr>
            <p:cNvSpPr>
              <a:spLocks noGrp="1" noRot="1" noMove="1" noResize="1" noEditPoints="1" noAdjustHandles="1" noChangeArrowheads="1" noChangeShapeType="1"/>
            </p:cNvSpPr>
            <p:nvPr userDrawn="1"/>
          </p:nvSpPr>
          <p:spPr bwMode="auto">
            <a:xfrm>
              <a:off x="7301" y="3731"/>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7BCB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3" name="Freeform 20">
              <a:extLst>
                <a:ext uri="{FF2B5EF4-FFF2-40B4-BE49-F238E27FC236}">
                  <a16:creationId xmlns:a16="http://schemas.microsoft.com/office/drawing/2014/main" id="{A562D834-56DD-7957-9CD8-A66DAC45AB96}"/>
                </a:ext>
              </a:extLst>
            </p:cNvPr>
            <p:cNvSpPr>
              <a:spLocks noGrp="1" noRot="1" noMove="1" noResize="1" noEditPoints="1" noAdjustHandles="1" noChangeArrowheads="1" noChangeShapeType="1"/>
            </p:cNvSpPr>
            <p:nvPr userDrawn="1"/>
          </p:nvSpPr>
          <p:spPr bwMode="auto">
            <a:xfrm>
              <a:off x="7427" y="4026"/>
              <a:ext cx="127"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7E3FA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4" name="Freeform 21">
              <a:extLst>
                <a:ext uri="{FF2B5EF4-FFF2-40B4-BE49-F238E27FC236}">
                  <a16:creationId xmlns:a16="http://schemas.microsoft.com/office/drawing/2014/main" id="{C52E87A1-DCAF-6E9F-880F-CB7EA6EE292B}"/>
                </a:ext>
              </a:extLst>
            </p:cNvPr>
            <p:cNvSpPr>
              <a:spLocks noGrp="1" noRot="1" noMove="1" noResize="1" noEditPoints="1" noAdjustHandles="1" noChangeArrowheads="1" noChangeShapeType="1"/>
            </p:cNvSpPr>
            <p:nvPr userDrawn="1"/>
          </p:nvSpPr>
          <p:spPr bwMode="auto">
            <a:xfrm>
              <a:off x="7427" y="3829"/>
              <a:ext cx="127" cy="197"/>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CBB2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5" name="Freeform 22">
              <a:extLst>
                <a:ext uri="{FF2B5EF4-FFF2-40B4-BE49-F238E27FC236}">
                  <a16:creationId xmlns:a16="http://schemas.microsoft.com/office/drawing/2014/main" id="{C4738C08-D5B4-72EB-A589-FEDB73E4B9D0}"/>
                </a:ext>
              </a:extLst>
            </p:cNvPr>
            <p:cNvSpPr>
              <a:spLocks noGrp="1" noRot="1" noMove="1" noResize="1" noEditPoints="1" noAdjustHandles="1" noChangeArrowheads="1" noChangeShapeType="1"/>
            </p:cNvSpPr>
            <p:nvPr userDrawn="1"/>
          </p:nvSpPr>
          <p:spPr bwMode="auto">
            <a:xfrm>
              <a:off x="7301" y="3829"/>
              <a:ext cx="126"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6" name="Freeform 23">
              <a:extLst>
                <a:ext uri="{FF2B5EF4-FFF2-40B4-BE49-F238E27FC236}">
                  <a16:creationId xmlns:a16="http://schemas.microsoft.com/office/drawing/2014/main" id="{42679BBC-F7FC-8088-BFE1-1A32B16E1362}"/>
                </a:ext>
              </a:extLst>
            </p:cNvPr>
            <p:cNvSpPr>
              <a:spLocks noGrp="1" noRot="1" noMove="1" noResize="1" noEditPoints="1" noAdjustHandles="1" noChangeArrowheads="1" noChangeShapeType="1"/>
            </p:cNvSpPr>
            <p:nvPr userDrawn="1"/>
          </p:nvSpPr>
          <p:spPr bwMode="auto">
            <a:xfrm>
              <a:off x="7175" y="4124"/>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7" name="Freeform 24">
              <a:extLst>
                <a:ext uri="{FF2B5EF4-FFF2-40B4-BE49-F238E27FC236}">
                  <a16:creationId xmlns:a16="http://schemas.microsoft.com/office/drawing/2014/main" id="{9FBF0433-BB3B-4DE9-44E7-B3B03501B006}"/>
                </a:ext>
              </a:extLst>
            </p:cNvPr>
            <p:cNvSpPr>
              <a:spLocks noGrp="1" noRot="1" noMove="1" noResize="1" noEditPoints="1" noAdjustHandles="1" noChangeArrowheads="1" noChangeShapeType="1"/>
            </p:cNvSpPr>
            <p:nvPr userDrawn="1"/>
          </p:nvSpPr>
          <p:spPr bwMode="auto">
            <a:xfrm>
              <a:off x="7175" y="3927"/>
              <a:ext cx="126"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9DC8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8" name="Freeform 25">
              <a:extLst>
                <a:ext uri="{FF2B5EF4-FFF2-40B4-BE49-F238E27FC236}">
                  <a16:creationId xmlns:a16="http://schemas.microsoft.com/office/drawing/2014/main" id="{1143FF00-11E8-2C5B-889F-EA772D1A9EF0}"/>
                </a:ext>
              </a:extLst>
            </p:cNvPr>
            <p:cNvSpPr>
              <a:spLocks noGrp="1" noRot="1" noMove="1" noResize="1" noEditPoints="1" noAdjustHandles="1" noChangeArrowheads="1" noChangeShapeType="1"/>
            </p:cNvSpPr>
            <p:nvPr userDrawn="1"/>
          </p:nvSpPr>
          <p:spPr bwMode="auto">
            <a:xfrm>
              <a:off x="7048" y="4026"/>
              <a:ext cx="127"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9" name="Freeform 26">
              <a:extLst>
                <a:ext uri="{FF2B5EF4-FFF2-40B4-BE49-F238E27FC236}">
                  <a16:creationId xmlns:a16="http://schemas.microsoft.com/office/drawing/2014/main" id="{ABFB2E4F-F1B0-76A4-8817-4E7915E19584}"/>
                </a:ext>
              </a:extLst>
            </p:cNvPr>
            <p:cNvSpPr>
              <a:spLocks noGrp="1" noRot="1" noMove="1" noResize="1" noEditPoints="1" noAdjustHandles="1" noChangeArrowheads="1" noChangeShapeType="1"/>
            </p:cNvSpPr>
            <p:nvPr userDrawn="1"/>
          </p:nvSpPr>
          <p:spPr bwMode="auto">
            <a:xfrm>
              <a:off x="6922" y="3633"/>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EF3A8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0" name="Freeform 27">
              <a:extLst>
                <a:ext uri="{FF2B5EF4-FFF2-40B4-BE49-F238E27FC236}">
                  <a16:creationId xmlns:a16="http://schemas.microsoft.com/office/drawing/2014/main" id="{9EA64FE7-0391-F33A-63DC-48BC28567AAC}"/>
                </a:ext>
              </a:extLst>
            </p:cNvPr>
            <p:cNvSpPr>
              <a:spLocks noGrp="1" noRot="1" noMove="1" noResize="1" noEditPoints="1" noAdjustHandles="1" noChangeArrowheads="1" noChangeShapeType="1"/>
            </p:cNvSpPr>
            <p:nvPr userDrawn="1"/>
          </p:nvSpPr>
          <p:spPr bwMode="auto">
            <a:xfrm>
              <a:off x="7301" y="3339"/>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1" name="Freeform 28">
              <a:extLst>
                <a:ext uri="{FF2B5EF4-FFF2-40B4-BE49-F238E27FC236}">
                  <a16:creationId xmlns:a16="http://schemas.microsoft.com/office/drawing/2014/main" id="{13B9B80C-DCFA-1815-5C58-BF1DEB053EBA}"/>
                </a:ext>
              </a:extLst>
            </p:cNvPr>
            <p:cNvSpPr>
              <a:spLocks noGrp="1" noRot="1" noMove="1" noResize="1" noEditPoints="1" noAdjustHandles="1" noChangeArrowheads="1" noChangeShapeType="1"/>
            </p:cNvSpPr>
            <p:nvPr userDrawn="1"/>
          </p:nvSpPr>
          <p:spPr bwMode="auto">
            <a:xfrm>
              <a:off x="7427" y="3633"/>
              <a:ext cx="127"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2" name="Freeform 29">
              <a:extLst>
                <a:ext uri="{FF2B5EF4-FFF2-40B4-BE49-F238E27FC236}">
                  <a16:creationId xmlns:a16="http://schemas.microsoft.com/office/drawing/2014/main" id="{43869D74-15BA-A869-D906-40F60BE75387}"/>
                </a:ext>
              </a:extLst>
            </p:cNvPr>
            <p:cNvSpPr>
              <a:spLocks noGrp="1" noRot="1" noMove="1" noResize="1" noEditPoints="1" noAdjustHandles="1" noChangeArrowheads="1" noChangeShapeType="1"/>
            </p:cNvSpPr>
            <p:nvPr userDrawn="1"/>
          </p:nvSpPr>
          <p:spPr bwMode="auto">
            <a:xfrm>
              <a:off x="7427" y="3241"/>
              <a:ext cx="127" cy="196"/>
            </a:xfrm>
            <a:custGeom>
              <a:avLst/>
              <a:gdLst>
                <a:gd name="T0" fmla="*/ 554 w 554"/>
                <a:gd name="T1" fmla="*/ 433 h 865"/>
                <a:gd name="T2" fmla="*/ 0 w 554"/>
                <a:gd name="T3" fmla="*/ 865 h 865"/>
                <a:gd name="T4" fmla="*/ 0 w 554"/>
                <a:gd name="T5" fmla="*/ 433 h 865"/>
                <a:gd name="T6" fmla="*/ 0 w 554"/>
                <a:gd name="T7" fmla="*/ 0 h 865"/>
                <a:gd name="T8" fmla="*/ 554 w 554"/>
                <a:gd name="T9" fmla="*/ 433 h 865"/>
              </a:gdLst>
              <a:ahLst/>
              <a:cxnLst>
                <a:cxn ang="0">
                  <a:pos x="T0" y="T1"/>
                </a:cxn>
                <a:cxn ang="0">
                  <a:pos x="T2" y="T3"/>
                </a:cxn>
                <a:cxn ang="0">
                  <a:pos x="T4" y="T5"/>
                </a:cxn>
                <a:cxn ang="0">
                  <a:pos x="T6" y="T7"/>
                </a:cxn>
                <a:cxn ang="0">
                  <a:pos x="T8" y="T9"/>
                </a:cxn>
              </a:cxnLst>
              <a:rect l="0" t="0" r="r" b="b"/>
              <a:pathLst>
                <a:path w="554" h="865">
                  <a:moveTo>
                    <a:pt x="554" y="433"/>
                  </a:moveTo>
                  <a:lnTo>
                    <a:pt x="0" y="865"/>
                  </a:lnTo>
                  <a:lnTo>
                    <a:pt x="0" y="433"/>
                  </a:lnTo>
                  <a:lnTo>
                    <a:pt x="0" y="0"/>
                  </a:lnTo>
                  <a:lnTo>
                    <a:pt x="554" y="433"/>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3" name="Freeform 30">
              <a:extLst>
                <a:ext uri="{FF2B5EF4-FFF2-40B4-BE49-F238E27FC236}">
                  <a16:creationId xmlns:a16="http://schemas.microsoft.com/office/drawing/2014/main" id="{6109D6FE-1606-BC45-F9D6-563235339C21}"/>
                </a:ext>
              </a:extLst>
            </p:cNvPr>
            <p:cNvSpPr>
              <a:spLocks noGrp="1" noRot="1" noMove="1" noResize="1" noEditPoints="1" noAdjustHandles="1" noChangeArrowheads="1" noChangeShapeType="1"/>
            </p:cNvSpPr>
            <p:nvPr userDrawn="1"/>
          </p:nvSpPr>
          <p:spPr bwMode="auto">
            <a:xfrm>
              <a:off x="7427" y="3437"/>
              <a:ext cx="127"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4" name="Freeform 31">
              <a:extLst>
                <a:ext uri="{FF2B5EF4-FFF2-40B4-BE49-F238E27FC236}">
                  <a16:creationId xmlns:a16="http://schemas.microsoft.com/office/drawing/2014/main" id="{F4794727-6706-4605-D8CE-3AD7DEA37177}"/>
                </a:ext>
              </a:extLst>
            </p:cNvPr>
            <p:cNvSpPr>
              <a:spLocks noGrp="1" noRot="1" noMove="1" noResize="1" noEditPoints="1" noAdjustHandles="1" noChangeArrowheads="1" noChangeShapeType="1"/>
            </p:cNvSpPr>
            <p:nvPr userDrawn="1"/>
          </p:nvSpPr>
          <p:spPr bwMode="auto">
            <a:xfrm>
              <a:off x="7048" y="3535"/>
              <a:ext cx="127"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4FBA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5" name="Freeform 32">
              <a:extLst>
                <a:ext uri="{FF2B5EF4-FFF2-40B4-BE49-F238E27FC236}">
                  <a16:creationId xmlns:a16="http://schemas.microsoft.com/office/drawing/2014/main" id="{E22500C9-3FB3-6CC9-491C-2B63A4267512}"/>
                </a:ext>
              </a:extLst>
            </p:cNvPr>
            <p:cNvSpPr>
              <a:spLocks noGrp="1" noRot="1" noMove="1" noResize="1" noEditPoints="1" noAdjustHandles="1" noChangeArrowheads="1" noChangeShapeType="1"/>
            </p:cNvSpPr>
            <p:nvPr userDrawn="1"/>
          </p:nvSpPr>
          <p:spPr bwMode="auto">
            <a:xfrm>
              <a:off x="7301" y="3045"/>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6" name="Freeform 33">
              <a:extLst>
                <a:ext uri="{FF2B5EF4-FFF2-40B4-BE49-F238E27FC236}">
                  <a16:creationId xmlns:a16="http://schemas.microsoft.com/office/drawing/2014/main" id="{B1D6CBA6-03A5-3948-A8B2-8C3C7DFDC821}"/>
                </a:ext>
              </a:extLst>
            </p:cNvPr>
            <p:cNvSpPr>
              <a:spLocks noGrp="1" noRot="1" noMove="1" noResize="1" noEditPoints="1" noAdjustHandles="1" noChangeArrowheads="1" noChangeShapeType="1"/>
            </p:cNvSpPr>
            <p:nvPr userDrawn="1"/>
          </p:nvSpPr>
          <p:spPr bwMode="auto">
            <a:xfrm>
              <a:off x="7175" y="3535"/>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7E3FA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7" name="Freeform 34">
              <a:extLst>
                <a:ext uri="{FF2B5EF4-FFF2-40B4-BE49-F238E27FC236}">
                  <a16:creationId xmlns:a16="http://schemas.microsoft.com/office/drawing/2014/main" id="{69B805DD-077C-A159-298B-414A720DB6F8}"/>
                </a:ext>
              </a:extLst>
            </p:cNvPr>
            <p:cNvSpPr>
              <a:spLocks noGrp="1" noRot="1" noMove="1" noResize="1" noEditPoints="1" noAdjustHandles="1" noChangeArrowheads="1" noChangeShapeType="1"/>
            </p:cNvSpPr>
            <p:nvPr userDrawn="1"/>
          </p:nvSpPr>
          <p:spPr bwMode="auto">
            <a:xfrm>
              <a:off x="7301" y="3241"/>
              <a:ext cx="126" cy="196"/>
            </a:xfrm>
            <a:custGeom>
              <a:avLst/>
              <a:gdLst>
                <a:gd name="T0" fmla="*/ 0 w 554"/>
                <a:gd name="T1" fmla="*/ 433 h 865"/>
                <a:gd name="T2" fmla="*/ 554 w 554"/>
                <a:gd name="T3" fmla="*/ 865 h 865"/>
                <a:gd name="T4" fmla="*/ 554 w 554"/>
                <a:gd name="T5" fmla="*/ 433 h 865"/>
                <a:gd name="T6" fmla="*/ 554 w 554"/>
                <a:gd name="T7" fmla="*/ 0 h 865"/>
                <a:gd name="T8" fmla="*/ 0 w 554"/>
                <a:gd name="T9" fmla="*/ 433 h 865"/>
              </a:gdLst>
              <a:ahLst/>
              <a:cxnLst>
                <a:cxn ang="0">
                  <a:pos x="T0" y="T1"/>
                </a:cxn>
                <a:cxn ang="0">
                  <a:pos x="T2" y="T3"/>
                </a:cxn>
                <a:cxn ang="0">
                  <a:pos x="T4" y="T5"/>
                </a:cxn>
                <a:cxn ang="0">
                  <a:pos x="T6" y="T7"/>
                </a:cxn>
                <a:cxn ang="0">
                  <a:pos x="T8" y="T9"/>
                </a:cxn>
              </a:cxnLst>
              <a:rect l="0" t="0" r="r" b="b"/>
              <a:pathLst>
                <a:path w="554" h="865">
                  <a:moveTo>
                    <a:pt x="0" y="433"/>
                  </a:moveTo>
                  <a:lnTo>
                    <a:pt x="554" y="865"/>
                  </a:lnTo>
                  <a:lnTo>
                    <a:pt x="554" y="433"/>
                  </a:lnTo>
                  <a:lnTo>
                    <a:pt x="554" y="0"/>
                  </a:lnTo>
                  <a:lnTo>
                    <a:pt x="0"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8" name="Freeform 35">
              <a:extLst>
                <a:ext uri="{FF2B5EF4-FFF2-40B4-BE49-F238E27FC236}">
                  <a16:creationId xmlns:a16="http://schemas.microsoft.com/office/drawing/2014/main" id="{BA68866A-0DFE-41B5-9D88-B39DE9E44DA0}"/>
                </a:ext>
              </a:extLst>
            </p:cNvPr>
            <p:cNvSpPr>
              <a:spLocks noGrp="1" noRot="1" noMove="1" noResize="1" noEditPoints="1" noAdjustHandles="1" noChangeArrowheads="1" noChangeShapeType="1"/>
            </p:cNvSpPr>
            <p:nvPr userDrawn="1"/>
          </p:nvSpPr>
          <p:spPr bwMode="auto">
            <a:xfrm>
              <a:off x="7301" y="3143"/>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9DC8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9" name="Freeform 36">
              <a:extLst>
                <a:ext uri="{FF2B5EF4-FFF2-40B4-BE49-F238E27FC236}">
                  <a16:creationId xmlns:a16="http://schemas.microsoft.com/office/drawing/2014/main" id="{B22C25B8-853E-499A-EAD0-0A7CC68A6D51}"/>
                </a:ext>
              </a:extLst>
            </p:cNvPr>
            <p:cNvSpPr>
              <a:spLocks noGrp="1" noRot="1" noMove="1" noResize="1" noEditPoints="1" noAdjustHandles="1" noChangeArrowheads="1" noChangeShapeType="1"/>
            </p:cNvSpPr>
            <p:nvPr userDrawn="1"/>
          </p:nvSpPr>
          <p:spPr bwMode="auto">
            <a:xfrm>
              <a:off x="7427" y="3143"/>
              <a:ext cx="127"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025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0" name="Freeform 37">
              <a:extLst>
                <a:ext uri="{FF2B5EF4-FFF2-40B4-BE49-F238E27FC236}">
                  <a16:creationId xmlns:a16="http://schemas.microsoft.com/office/drawing/2014/main" id="{16D23008-B62C-675D-525E-2B94363385AA}"/>
                </a:ext>
              </a:extLst>
            </p:cNvPr>
            <p:cNvSpPr>
              <a:spLocks noGrp="1" noRot="1" noMove="1" noResize="1" noEditPoints="1" noAdjustHandles="1" noChangeArrowheads="1" noChangeShapeType="1"/>
            </p:cNvSpPr>
            <p:nvPr userDrawn="1"/>
          </p:nvSpPr>
          <p:spPr bwMode="auto">
            <a:xfrm>
              <a:off x="7554" y="3731"/>
              <a:ext cx="126"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6CAC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1" name="Freeform 38">
              <a:extLst>
                <a:ext uri="{FF2B5EF4-FFF2-40B4-BE49-F238E27FC236}">
                  <a16:creationId xmlns:a16="http://schemas.microsoft.com/office/drawing/2014/main" id="{15972985-9803-C10F-116F-2B2AA4CF9181}"/>
                </a:ext>
              </a:extLst>
            </p:cNvPr>
            <p:cNvSpPr>
              <a:spLocks noGrp="1" noRot="1" noMove="1" noResize="1" noEditPoints="1" noAdjustHandles="1" noChangeArrowheads="1" noChangeShapeType="1"/>
            </p:cNvSpPr>
            <p:nvPr userDrawn="1"/>
          </p:nvSpPr>
          <p:spPr bwMode="auto">
            <a:xfrm>
              <a:off x="7175" y="3437"/>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2" name="Freeform 39">
              <a:extLst>
                <a:ext uri="{FF2B5EF4-FFF2-40B4-BE49-F238E27FC236}">
                  <a16:creationId xmlns:a16="http://schemas.microsoft.com/office/drawing/2014/main" id="{79B33183-1E94-B38A-9D2D-A347B12468EB}"/>
                </a:ext>
              </a:extLst>
            </p:cNvPr>
            <p:cNvSpPr>
              <a:spLocks noGrp="1" noRot="1" noMove="1" noResize="1" noEditPoints="1" noAdjustHandles="1" noChangeArrowheads="1" noChangeShapeType="1"/>
            </p:cNvSpPr>
            <p:nvPr userDrawn="1"/>
          </p:nvSpPr>
          <p:spPr bwMode="auto">
            <a:xfrm>
              <a:off x="7048" y="3437"/>
              <a:ext cx="127"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3" name="Freeform 40">
              <a:extLst>
                <a:ext uri="{FF2B5EF4-FFF2-40B4-BE49-F238E27FC236}">
                  <a16:creationId xmlns:a16="http://schemas.microsoft.com/office/drawing/2014/main" id="{8D3B1C9D-10F5-61BF-B56E-ACCB47CEE952}"/>
                </a:ext>
              </a:extLst>
            </p:cNvPr>
            <p:cNvSpPr>
              <a:spLocks noGrp="1" noRot="1" noMove="1" noResize="1" noEditPoints="1" noAdjustHandles="1" noChangeArrowheads="1" noChangeShapeType="1"/>
            </p:cNvSpPr>
            <p:nvPr userDrawn="1"/>
          </p:nvSpPr>
          <p:spPr bwMode="auto">
            <a:xfrm>
              <a:off x="7554" y="3143"/>
              <a:ext cx="126" cy="196"/>
            </a:xfrm>
            <a:custGeom>
              <a:avLst/>
              <a:gdLst>
                <a:gd name="T0" fmla="*/ 0 w 554"/>
                <a:gd name="T1" fmla="*/ 865 h 865"/>
                <a:gd name="T2" fmla="*/ 0 w 554"/>
                <a:gd name="T3" fmla="*/ 433 h 865"/>
                <a:gd name="T4" fmla="*/ 0 w 554"/>
                <a:gd name="T5" fmla="*/ 0 h 865"/>
                <a:gd name="T6" fmla="*/ 554 w 554"/>
                <a:gd name="T7" fmla="*/ 433 h 865"/>
                <a:gd name="T8" fmla="*/ 0 w 554"/>
                <a:gd name="T9" fmla="*/ 865 h 865"/>
              </a:gdLst>
              <a:ahLst/>
              <a:cxnLst>
                <a:cxn ang="0">
                  <a:pos x="T0" y="T1"/>
                </a:cxn>
                <a:cxn ang="0">
                  <a:pos x="T2" y="T3"/>
                </a:cxn>
                <a:cxn ang="0">
                  <a:pos x="T4" y="T5"/>
                </a:cxn>
                <a:cxn ang="0">
                  <a:pos x="T6" y="T7"/>
                </a:cxn>
                <a:cxn ang="0">
                  <a:pos x="T8" y="T9"/>
                </a:cxn>
              </a:cxnLst>
              <a:rect l="0" t="0" r="r" b="b"/>
              <a:pathLst>
                <a:path w="554" h="865">
                  <a:moveTo>
                    <a:pt x="0" y="865"/>
                  </a:moveTo>
                  <a:lnTo>
                    <a:pt x="0" y="433"/>
                  </a:lnTo>
                  <a:lnTo>
                    <a:pt x="0" y="0"/>
                  </a:lnTo>
                  <a:lnTo>
                    <a:pt x="554" y="433"/>
                  </a:lnTo>
                  <a:lnTo>
                    <a:pt x="0" y="865"/>
                  </a:lnTo>
                  <a:close/>
                </a:path>
              </a:pathLst>
            </a:custGeom>
            <a:solidFill>
              <a:srgbClr val="3B91D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4" name="Freeform 41">
              <a:extLst>
                <a:ext uri="{FF2B5EF4-FFF2-40B4-BE49-F238E27FC236}">
                  <a16:creationId xmlns:a16="http://schemas.microsoft.com/office/drawing/2014/main" id="{AE5B4840-5986-17EF-8D40-14A5F29BA0A6}"/>
                </a:ext>
              </a:extLst>
            </p:cNvPr>
            <p:cNvSpPr>
              <a:spLocks noGrp="1" noRot="1" noMove="1" noResize="1" noEditPoints="1" noAdjustHandles="1" noChangeArrowheads="1" noChangeShapeType="1"/>
            </p:cNvSpPr>
            <p:nvPr userDrawn="1"/>
          </p:nvSpPr>
          <p:spPr bwMode="auto">
            <a:xfrm>
              <a:off x="7175" y="3633"/>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5" name="Freeform 42">
              <a:extLst>
                <a:ext uri="{FF2B5EF4-FFF2-40B4-BE49-F238E27FC236}">
                  <a16:creationId xmlns:a16="http://schemas.microsoft.com/office/drawing/2014/main" id="{46EDEAF7-1AFD-F08E-2851-84E10F7ADCB8}"/>
                </a:ext>
              </a:extLst>
            </p:cNvPr>
            <p:cNvSpPr>
              <a:spLocks noGrp="1" noRot="1" noMove="1" noResize="1" noEditPoints="1" noAdjustHandles="1" noChangeArrowheads="1" noChangeShapeType="1"/>
            </p:cNvSpPr>
            <p:nvPr userDrawn="1"/>
          </p:nvSpPr>
          <p:spPr bwMode="auto">
            <a:xfrm>
              <a:off x="7048" y="3633"/>
              <a:ext cx="127"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6" name="Freeform 43">
              <a:extLst>
                <a:ext uri="{FF2B5EF4-FFF2-40B4-BE49-F238E27FC236}">
                  <a16:creationId xmlns:a16="http://schemas.microsoft.com/office/drawing/2014/main" id="{8A34F9B9-DF09-A08A-9F7D-B9330150DAC6}"/>
                </a:ext>
              </a:extLst>
            </p:cNvPr>
            <p:cNvSpPr>
              <a:spLocks noGrp="1" noRot="1" noMove="1" noResize="1" noEditPoints="1" noAdjustHandles="1" noChangeArrowheads="1" noChangeShapeType="1"/>
            </p:cNvSpPr>
            <p:nvPr userDrawn="1"/>
          </p:nvSpPr>
          <p:spPr bwMode="auto">
            <a:xfrm>
              <a:off x="7048" y="2652"/>
              <a:ext cx="127"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F3D7E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7" name="Freeform 44">
              <a:extLst>
                <a:ext uri="{FF2B5EF4-FFF2-40B4-BE49-F238E27FC236}">
                  <a16:creationId xmlns:a16="http://schemas.microsoft.com/office/drawing/2014/main" id="{12003401-21A9-2888-B968-3DD53CD50774}"/>
                </a:ext>
              </a:extLst>
            </p:cNvPr>
            <p:cNvSpPr>
              <a:spLocks noGrp="1" noRot="1" noMove="1" noResize="1" noEditPoints="1" noAdjustHandles="1" noChangeArrowheads="1" noChangeShapeType="1"/>
            </p:cNvSpPr>
            <p:nvPr userDrawn="1"/>
          </p:nvSpPr>
          <p:spPr bwMode="auto">
            <a:xfrm>
              <a:off x="7175" y="3241"/>
              <a:ext cx="126" cy="196"/>
            </a:xfrm>
            <a:custGeom>
              <a:avLst/>
              <a:gdLst>
                <a:gd name="T0" fmla="*/ 0 w 554"/>
                <a:gd name="T1" fmla="*/ 865 h 865"/>
                <a:gd name="T2" fmla="*/ 0 w 554"/>
                <a:gd name="T3" fmla="*/ 433 h 865"/>
                <a:gd name="T4" fmla="*/ 0 w 554"/>
                <a:gd name="T5" fmla="*/ 0 h 865"/>
                <a:gd name="T6" fmla="*/ 554 w 554"/>
                <a:gd name="T7" fmla="*/ 433 h 865"/>
                <a:gd name="T8" fmla="*/ 0 w 554"/>
                <a:gd name="T9" fmla="*/ 865 h 865"/>
              </a:gdLst>
              <a:ahLst/>
              <a:cxnLst>
                <a:cxn ang="0">
                  <a:pos x="T0" y="T1"/>
                </a:cxn>
                <a:cxn ang="0">
                  <a:pos x="T2" y="T3"/>
                </a:cxn>
                <a:cxn ang="0">
                  <a:pos x="T4" y="T5"/>
                </a:cxn>
                <a:cxn ang="0">
                  <a:pos x="T6" y="T7"/>
                </a:cxn>
                <a:cxn ang="0">
                  <a:pos x="T8" y="T9"/>
                </a:cxn>
              </a:cxnLst>
              <a:rect l="0" t="0" r="r" b="b"/>
              <a:pathLst>
                <a:path w="554" h="865">
                  <a:moveTo>
                    <a:pt x="0" y="865"/>
                  </a:moveTo>
                  <a:lnTo>
                    <a:pt x="0" y="433"/>
                  </a:lnTo>
                  <a:lnTo>
                    <a:pt x="0" y="0"/>
                  </a:lnTo>
                  <a:lnTo>
                    <a:pt x="554" y="433"/>
                  </a:lnTo>
                  <a:lnTo>
                    <a:pt x="0" y="865"/>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8" name="Freeform 45">
              <a:extLst>
                <a:ext uri="{FF2B5EF4-FFF2-40B4-BE49-F238E27FC236}">
                  <a16:creationId xmlns:a16="http://schemas.microsoft.com/office/drawing/2014/main" id="{A087EADD-4373-B9F9-B8A6-D6B24067E4B2}"/>
                </a:ext>
              </a:extLst>
            </p:cNvPr>
            <p:cNvSpPr>
              <a:spLocks noGrp="1" noRot="1" noMove="1" noResize="1" noEditPoints="1" noAdjustHandles="1" noChangeArrowheads="1" noChangeShapeType="1"/>
            </p:cNvSpPr>
            <p:nvPr userDrawn="1"/>
          </p:nvSpPr>
          <p:spPr bwMode="auto">
            <a:xfrm>
              <a:off x="7554" y="4124"/>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9" name="Freeform 46">
              <a:extLst>
                <a:ext uri="{FF2B5EF4-FFF2-40B4-BE49-F238E27FC236}">
                  <a16:creationId xmlns:a16="http://schemas.microsoft.com/office/drawing/2014/main" id="{C9A922FA-DD07-4EEE-5D5C-DD36E381695F}"/>
                </a:ext>
              </a:extLst>
            </p:cNvPr>
            <p:cNvSpPr>
              <a:spLocks noGrp="1" noRot="1" noMove="1" noResize="1" noEditPoints="1" noAdjustHandles="1" noChangeArrowheads="1" noChangeShapeType="1"/>
            </p:cNvSpPr>
            <p:nvPr userDrawn="1"/>
          </p:nvSpPr>
          <p:spPr bwMode="auto">
            <a:xfrm>
              <a:off x="7301" y="2259"/>
              <a:ext cx="126" cy="197"/>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90" name="Freeform 47">
              <a:extLst>
                <a:ext uri="{FF2B5EF4-FFF2-40B4-BE49-F238E27FC236}">
                  <a16:creationId xmlns:a16="http://schemas.microsoft.com/office/drawing/2014/main" id="{B86F9ED0-B904-0067-3FB2-33E09BABDDD1}"/>
                </a:ext>
              </a:extLst>
            </p:cNvPr>
            <p:cNvSpPr>
              <a:spLocks noGrp="1" noRot="1" noMove="1" noResize="1" noEditPoints="1" noAdjustHandles="1" noChangeArrowheads="1" noChangeShapeType="1"/>
            </p:cNvSpPr>
            <p:nvPr userDrawn="1"/>
          </p:nvSpPr>
          <p:spPr bwMode="auto">
            <a:xfrm>
              <a:off x="7427" y="3339"/>
              <a:ext cx="127"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91" name="Freeform 48">
              <a:extLst>
                <a:ext uri="{FF2B5EF4-FFF2-40B4-BE49-F238E27FC236}">
                  <a16:creationId xmlns:a16="http://schemas.microsoft.com/office/drawing/2014/main" id="{678C3CDF-4FC1-B60E-09E3-B3CB3BD5E093}"/>
                </a:ext>
              </a:extLst>
            </p:cNvPr>
            <p:cNvSpPr>
              <a:spLocks noGrp="1" noRot="1" noMove="1" noResize="1" noEditPoints="1" noAdjustHandles="1" noChangeArrowheads="1" noChangeShapeType="1"/>
            </p:cNvSpPr>
            <p:nvPr userDrawn="1"/>
          </p:nvSpPr>
          <p:spPr bwMode="auto">
            <a:xfrm>
              <a:off x="6922" y="3535"/>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92" name="Freeform 49">
              <a:extLst>
                <a:ext uri="{FF2B5EF4-FFF2-40B4-BE49-F238E27FC236}">
                  <a16:creationId xmlns:a16="http://schemas.microsoft.com/office/drawing/2014/main" id="{4017A85C-CAC4-21B3-A109-96AE6383D171}"/>
                </a:ext>
              </a:extLst>
            </p:cNvPr>
            <p:cNvSpPr>
              <a:spLocks noGrp="1" noRot="1" noMove="1" noResize="1" noEditPoints="1" noAdjustHandles="1" noChangeArrowheads="1" noChangeShapeType="1"/>
            </p:cNvSpPr>
            <p:nvPr userDrawn="1"/>
          </p:nvSpPr>
          <p:spPr bwMode="auto">
            <a:xfrm>
              <a:off x="6922" y="3143"/>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93" name="Freeform 50">
              <a:extLst>
                <a:ext uri="{FF2B5EF4-FFF2-40B4-BE49-F238E27FC236}">
                  <a16:creationId xmlns:a16="http://schemas.microsoft.com/office/drawing/2014/main" id="{031B0A30-0BB8-5D9D-EC3F-BAB1A11AA47A}"/>
                </a:ext>
              </a:extLst>
            </p:cNvPr>
            <p:cNvSpPr>
              <a:spLocks noGrp="1" noRot="1" noMove="1" noResize="1" noEditPoints="1" noAdjustHandles="1" noChangeArrowheads="1" noChangeShapeType="1"/>
            </p:cNvSpPr>
            <p:nvPr userDrawn="1"/>
          </p:nvSpPr>
          <p:spPr bwMode="auto">
            <a:xfrm>
              <a:off x="6922" y="3731"/>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94" name="Freeform 51">
              <a:extLst>
                <a:ext uri="{FF2B5EF4-FFF2-40B4-BE49-F238E27FC236}">
                  <a16:creationId xmlns:a16="http://schemas.microsoft.com/office/drawing/2014/main" id="{D3116D0D-FBAF-0713-775B-735A0251169E}"/>
                </a:ext>
              </a:extLst>
            </p:cNvPr>
            <p:cNvSpPr>
              <a:spLocks noGrp="1" noRot="1" noMove="1" noResize="1" noEditPoints="1" noAdjustHandles="1" noChangeArrowheads="1" noChangeShapeType="1"/>
            </p:cNvSpPr>
            <p:nvPr userDrawn="1"/>
          </p:nvSpPr>
          <p:spPr bwMode="auto">
            <a:xfrm>
              <a:off x="6796" y="3927"/>
              <a:ext cx="126" cy="197"/>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0025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95" name="Freeform 52">
              <a:extLst>
                <a:ext uri="{FF2B5EF4-FFF2-40B4-BE49-F238E27FC236}">
                  <a16:creationId xmlns:a16="http://schemas.microsoft.com/office/drawing/2014/main" id="{DD6AD885-3795-57D4-1E2F-EEFDC6C504C7}"/>
                </a:ext>
              </a:extLst>
            </p:cNvPr>
            <p:cNvSpPr>
              <a:spLocks noGrp="1" noRot="1" noMove="1" noResize="1" noEditPoints="1" noAdjustHandles="1" noChangeArrowheads="1" noChangeShapeType="1"/>
            </p:cNvSpPr>
            <p:nvPr userDrawn="1"/>
          </p:nvSpPr>
          <p:spPr bwMode="auto">
            <a:xfrm>
              <a:off x="6796" y="3829"/>
              <a:ext cx="126" cy="197"/>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96" name="Freeform 53">
              <a:extLst>
                <a:ext uri="{FF2B5EF4-FFF2-40B4-BE49-F238E27FC236}">
                  <a16:creationId xmlns:a16="http://schemas.microsoft.com/office/drawing/2014/main" id="{28C5D1DC-981D-98FD-13E4-F3D4B32BB1B6}"/>
                </a:ext>
              </a:extLst>
            </p:cNvPr>
            <p:cNvSpPr>
              <a:spLocks noGrp="1" noRot="1" noMove="1" noResize="1" noEditPoints="1" noAdjustHandles="1" noChangeArrowheads="1" noChangeShapeType="1"/>
            </p:cNvSpPr>
            <p:nvPr userDrawn="1"/>
          </p:nvSpPr>
          <p:spPr bwMode="auto">
            <a:xfrm>
              <a:off x="7554" y="3241"/>
              <a:ext cx="126" cy="196"/>
            </a:xfrm>
            <a:custGeom>
              <a:avLst/>
              <a:gdLst>
                <a:gd name="T0" fmla="*/ 0 w 554"/>
                <a:gd name="T1" fmla="*/ 433 h 865"/>
                <a:gd name="T2" fmla="*/ 554 w 554"/>
                <a:gd name="T3" fmla="*/ 0 h 865"/>
                <a:gd name="T4" fmla="*/ 554 w 554"/>
                <a:gd name="T5" fmla="*/ 433 h 865"/>
                <a:gd name="T6" fmla="*/ 554 w 554"/>
                <a:gd name="T7" fmla="*/ 865 h 865"/>
                <a:gd name="T8" fmla="*/ 0 w 554"/>
                <a:gd name="T9" fmla="*/ 433 h 865"/>
              </a:gdLst>
              <a:ahLst/>
              <a:cxnLst>
                <a:cxn ang="0">
                  <a:pos x="T0" y="T1"/>
                </a:cxn>
                <a:cxn ang="0">
                  <a:pos x="T2" y="T3"/>
                </a:cxn>
                <a:cxn ang="0">
                  <a:pos x="T4" y="T5"/>
                </a:cxn>
                <a:cxn ang="0">
                  <a:pos x="T6" y="T7"/>
                </a:cxn>
                <a:cxn ang="0">
                  <a:pos x="T8" y="T9"/>
                </a:cxn>
              </a:cxnLst>
              <a:rect l="0" t="0" r="r" b="b"/>
              <a:pathLst>
                <a:path w="554" h="865">
                  <a:moveTo>
                    <a:pt x="0" y="433"/>
                  </a:moveTo>
                  <a:lnTo>
                    <a:pt x="554" y="0"/>
                  </a:lnTo>
                  <a:lnTo>
                    <a:pt x="554" y="433"/>
                  </a:lnTo>
                  <a:lnTo>
                    <a:pt x="554" y="865"/>
                  </a:lnTo>
                  <a:lnTo>
                    <a:pt x="0" y="433"/>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97" name="Freeform 54">
              <a:extLst>
                <a:ext uri="{FF2B5EF4-FFF2-40B4-BE49-F238E27FC236}">
                  <a16:creationId xmlns:a16="http://schemas.microsoft.com/office/drawing/2014/main" id="{9EC9FB99-FDF2-3EDF-07F1-C1A05FE41A2C}"/>
                </a:ext>
              </a:extLst>
            </p:cNvPr>
            <p:cNvSpPr>
              <a:spLocks noGrp="1" noRot="1" noMove="1" noResize="1" noEditPoints="1" noAdjustHandles="1" noChangeArrowheads="1" noChangeShapeType="1"/>
            </p:cNvSpPr>
            <p:nvPr userDrawn="1"/>
          </p:nvSpPr>
          <p:spPr bwMode="auto">
            <a:xfrm>
              <a:off x="7048" y="3829"/>
              <a:ext cx="127"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ACEA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98" name="Freeform 55">
              <a:extLst>
                <a:ext uri="{FF2B5EF4-FFF2-40B4-BE49-F238E27FC236}">
                  <a16:creationId xmlns:a16="http://schemas.microsoft.com/office/drawing/2014/main" id="{1607E37F-1DDE-74CA-D679-B49A6E2AC80F}"/>
                </a:ext>
              </a:extLst>
            </p:cNvPr>
            <p:cNvSpPr>
              <a:spLocks noGrp="1" noRot="1" noMove="1" noResize="1" noEditPoints="1" noAdjustHandles="1" noChangeArrowheads="1" noChangeShapeType="1"/>
            </p:cNvSpPr>
            <p:nvPr userDrawn="1"/>
          </p:nvSpPr>
          <p:spPr bwMode="auto">
            <a:xfrm>
              <a:off x="7301" y="3535"/>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99" name="Freeform 56">
              <a:extLst>
                <a:ext uri="{FF2B5EF4-FFF2-40B4-BE49-F238E27FC236}">
                  <a16:creationId xmlns:a16="http://schemas.microsoft.com/office/drawing/2014/main" id="{9B1C2FC5-0669-3354-CC2F-8BC8BB6AD15F}"/>
                </a:ext>
              </a:extLst>
            </p:cNvPr>
            <p:cNvSpPr>
              <a:spLocks noGrp="1" noRot="1" noMove="1" noResize="1" noEditPoints="1" noAdjustHandles="1" noChangeArrowheads="1" noChangeShapeType="1"/>
            </p:cNvSpPr>
            <p:nvPr userDrawn="1"/>
          </p:nvSpPr>
          <p:spPr bwMode="auto">
            <a:xfrm>
              <a:off x="7048" y="3339"/>
              <a:ext cx="127"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7BCB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00" name="Freeform 57">
              <a:extLst>
                <a:ext uri="{FF2B5EF4-FFF2-40B4-BE49-F238E27FC236}">
                  <a16:creationId xmlns:a16="http://schemas.microsoft.com/office/drawing/2014/main" id="{A56E3B5E-CF95-DE57-7A41-E7A8AF41C475}"/>
                </a:ext>
              </a:extLst>
            </p:cNvPr>
            <p:cNvSpPr>
              <a:spLocks noGrp="1" noRot="1" noMove="1" noResize="1" noEditPoints="1" noAdjustHandles="1" noChangeArrowheads="1" noChangeShapeType="1"/>
            </p:cNvSpPr>
            <p:nvPr userDrawn="1"/>
          </p:nvSpPr>
          <p:spPr bwMode="auto">
            <a:xfrm>
              <a:off x="6922" y="4124"/>
              <a:ext cx="126"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01" name="Freeform 58">
              <a:extLst>
                <a:ext uri="{FF2B5EF4-FFF2-40B4-BE49-F238E27FC236}">
                  <a16:creationId xmlns:a16="http://schemas.microsoft.com/office/drawing/2014/main" id="{E9A29E34-9D45-C68D-73A3-346605D79CE2}"/>
                </a:ext>
              </a:extLst>
            </p:cNvPr>
            <p:cNvSpPr>
              <a:spLocks noGrp="1" noRot="1" noMove="1" noResize="1" noEditPoints="1" noAdjustHandles="1" noChangeArrowheads="1" noChangeShapeType="1"/>
            </p:cNvSpPr>
            <p:nvPr userDrawn="1"/>
          </p:nvSpPr>
          <p:spPr bwMode="auto">
            <a:xfrm>
              <a:off x="6669" y="3927"/>
              <a:ext cx="127" cy="197"/>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02" name="Freeform 59">
              <a:extLst>
                <a:ext uri="{FF2B5EF4-FFF2-40B4-BE49-F238E27FC236}">
                  <a16:creationId xmlns:a16="http://schemas.microsoft.com/office/drawing/2014/main" id="{6637A28F-8496-B79D-1AFA-894774191843}"/>
                </a:ext>
              </a:extLst>
            </p:cNvPr>
            <p:cNvSpPr>
              <a:spLocks noGrp="1" noRot="1" noMove="1" noResize="1" noEditPoints="1" noAdjustHandles="1" noChangeArrowheads="1" noChangeShapeType="1"/>
            </p:cNvSpPr>
            <p:nvPr userDrawn="1"/>
          </p:nvSpPr>
          <p:spPr bwMode="auto">
            <a:xfrm>
              <a:off x="6669" y="3731"/>
              <a:ext cx="127"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03" name="Freeform 60">
              <a:extLst>
                <a:ext uri="{FF2B5EF4-FFF2-40B4-BE49-F238E27FC236}">
                  <a16:creationId xmlns:a16="http://schemas.microsoft.com/office/drawing/2014/main" id="{8081E4DF-2234-341E-8EC4-5B8BE6E81294}"/>
                </a:ext>
              </a:extLst>
            </p:cNvPr>
            <p:cNvSpPr>
              <a:spLocks noGrp="1" noRot="1" noMove="1" noResize="1" noEditPoints="1" noAdjustHandles="1" noChangeArrowheads="1" noChangeShapeType="1"/>
            </p:cNvSpPr>
            <p:nvPr userDrawn="1"/>
          </p:nvSpPr>
          <p:spPr bwMode="auto">
            <a:xfrm>
              <a:off x="7427" y="3927"/>
              <a:ext cx="127"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04" name="Freeform 61">
              <a:extLst>
                <a:ext uri="{FF2B5EF4-FFF2-40B4-BE49-F238E27FC236}">
                  <a16:creationId xmlns:a16="http://schemas.microsoft.com/office/drawing/2014/main" id="{D5750C41-3FF8-5210-D5EC-ACDC7BCC1512}"/>
                </a:ext>
              </a:extLst>
            </p:cNvPr>
            <p:cNvSpPr>
              <a:spLocks noGrp="1" noRot="1" noMove="1" noResize="1" noEditPoints="1" noAdjustHandles="1" noChangeArrowheads="1" noChangeShapeType="1"/>
            </p:cNvSpPr>
            <p:nvPr userDrawn="1"/>
          </p:nvSpPr>
          <p:spPr bwMode="auto">
            <a:xfrm>
              <a:off x="7301" y="3927"/>
              <a:ext cx="126" cy="197"/>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05" name="Freeform 62">
              <a:extLst>
                <a:ext uri="{FF2B5EF4-FFF2-40B4-BE49-F238E27FC236}">
                  <a16:creationId xmlns:a16="http://schemas.microsoft.com/office/drawing/2014/main" id="{BA753BCB-FC1B-8D96-2E1E-6D69E6B12CAF}"/>
                </a:ext>
              </a:extLst>
            </p:cNvPr>
            <p:cNvSpPr>
              <a:spLocks noGrp="1" noRot="1" noMove="1" noResize="1" noEditPoints="1" noAdjustHandles="1" noChangeArrowheads="1" noChangeShapeType="1"/>
            </p:cNvSpPr>
            <p:nvPr userDrawn="1"/>
          </p:nvSpPr>
          <p:spPr bwMode="auto">
            <a:xfrm>
              <a:off x="7301" y="4026"/>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06" name="Freeform 63">
              <a:extLst>
                <a:ext uri="{FF2B5EF4-FFF2-40B4-BE49-F238E27FC236}">
                  <a16:creationId xmlns:a16="http://schemas.microsoft.com/office/drawing/2014/main" id="{D7964652-F202-A137-5B41-CFFF3C272F28}"/>
                </a:ext>
              </a:extLst>
            </p:cNvPr>
            <p:cNvSpPr>
              <a:spLocks noGrp="1" noRot="1" noMove="1" noResize="1" noEditPoints="1" noAdjustHandles="1" noChangeArrowheads="1" noChangeShapeType="1"/>
            </p:cNvSpPr>
            <p:nvPr userDrawn="1"/>
          </p:nvSpPr>
          <p:spPr bwMode="auto">
            <a:xfrm>
              <a:off x="5911" y="3927"/>
              <a:ext cx="126" cy="197"/>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F3D7E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grpSp>
      <p:pic>
        <p:nvPicPr>
          <p:cNvPr id="23" name="UNIVERSITÄT PADERBORN Logo">
            <a:extLst>
              <a:ext uri="{FF2B5EF4-FFF2-40B4-BE49-F238E27FC236}">
                <a16:creationId xmlns:a16="http://schemas.microsoft.com/office/drawing/2014/main" id="{74AA885A-0DFA-9B08-4A25-5ED9C8436E8D}"/>
              </a:ext>
            </a:extLst>
          </p:cNvPr>
          <p:cNvPicPr>
            <a:picLocks noGrp="1" noRot="1" noChangeAspect="1" noMove="1" noResize="1" noEditPoints="1" noAdjustHandles="1" noChangeArrowheads="1" noChangeShapeType="1" noCrop="1"/>
          </p:cNvPicPr>
          <p:nvPr userDrawn="1"/>
        </p:nvPicPr>
        <p:blipFill>
          <a:blip r:embed="rId2"/>
          <a:srcRect/>
          <a:stretch/>
        </p:blipFill>
        <p:spPr>
          <a:xfrm>
            <a:off x="351364" y="254012"/>
            <a:ext cx="2584799" cy="1052305"/>
          </a:xfrm>
          <a:prstGeom prst="rect">
            <a:avLst/>
          </a:prstGeom>
        </p:spPr>
      </p:pic>
      <p:sp>
        <p:nvSpPr>
          <p:cNvPr id="14" name="Text">
            <a:extLst>
              <a:ext uri="{FF2B5EF4-FFF2-40B4-BE49-F238E27FC236}">
                <a16:creationId xmlns:a16="http://schemas.microsoft.com/office/drawing/2014/main" id="{E171BC48-5C76-4B1B-F20C-D3D1CC11FB46}"/>
              </a:ext>
            </a:extLst>
          </p:cNvPr>
          <p:cNvSpPr>
            <a:spLocks noGrp="1"/>
          </p:cNvSpPr>
          <p:nvPr>
            <p:ph type="body" orient="vert" idx="12" hasCustomPrompt="1"/>
          </p:nvPr>
        </p:nvSpPr>
        <p:spPr>
          <a:xfrm>
            <a:off x="1219200" y="5688013"/>
            <a:ext cx="8548688" cy="684000"/>
          </a:xfrm>
          <a:prstGeom prst="rect">
            <a:avLst/>
          </a:prstGeom>
        </p:spPr>
        <p:txBody>
          <a:bodyPr vert="horz" numCol="1"/>
          <a:lstStyle>
            <a:lvl1pPr marL="0" indent="0">
              <a:lnSpc>
                <a:spcPct val="127000"/>
              </a:lnSpc>
              <a:spcBef>
                <a:spcPts val="0"/>
              </a:spcBef>
              <a:spcAft>
                <a:spcPts val="0"/>
              </a:spcAft>
              <a:buFont typeface="+mj-lt"/>
              <a:buNone/>
              <a:defRPr sz="1600"/>
            </a:lvl1pPr>
            <a:lvl2pPr marL="0" indent="0">
              <a:lnSpc>
                <a:spcPct val="127000"/>
              </a:lnSpc>
              <a:spcBef>
                <a:spcPts val="0"/>
              </a:spcBef>
              <a:spcAft>
                <a:spcPts val="0"/>
              </a:spcAft>
              <a:buFont typeface="+mj-lt"/>
              <a:buNone/>
              <a:defRPr sz="1600"/>
            </a:lvl2pPr>
            <a:lvl3pPr marL="0" indent="0">
              <a:lnSpc>
                <a:spcPct val="127000"/>
              </a:lnSpc>
              <a:spcBef>
                <a:spcPts val="0"/>
              </a:spcBef>
              <a:spcAft>
                <a:spcPts val="0"/>
              </a:spcAft>
              <a:buFont typeface="+mj-lt"/>
              <a:buNone/>
              <a:defRPr sz="1600"/>
            </a:lvl3pPr>
            <a:lvl4pPr marL="0" indent="0">
              <a:lnSpc>
                <a:spcPct val="127000"/>
              </a:lnSpc>
              <a:spcBef>
                <a:spcPts val="0"/>
              </a:spcBef>
              <a:spcAft>
                <a:spcPts val="0"/>
              </a:spcAft>
              <a:buFont typeface="+mj-lt"/>
              <a:buNone/>
              <a:defRPr sz="1600"/>
            </a:lvl4pPr>
            <a:lvl5pPr marL="0" indent="0">
              <a:lnSpc>
                <a:spcPct val="127000"/>
              </a:lnSpc>
              <a:spcBef>
                <a:spcPts val="0"/>
              </a:spcBef>
              <a:spcAft>
                <a:spcPts val="0"/>
              </a:spcAft>
              <a:buFont typeface="+mj-lt"/>
              <a:buNone/>
              <a:defRPr sz="1600"/>
            </a:lvl5pPr>
            <a:lvl6pPr marL="0" indent="0">
              <a:lnSpc>
                <a:spcPct val="127000"/>
              </a:lnSpc>
              <a:spcBef>
                <a:spcPts val="0"/>
              </a:spcBef>
              <a:spcAft>
                <a:spcPts val="0"/>
              </a:spcAft>
              <a:buFont typeface="+mj-lt"/>
              <a:buNone/>
              <a:defRPr sz="1600"/>
            </a:lvl6pPr>
            <a:lvl7pPr marL="0" indent="0">
              <a:lnSpc>
                <a:spcPct val="127000"/>
              </a:lnSpc>
              <a:spcBef>
                <a:spcPts val="0"/>
              </a:spcBef>
              <a:spcAft>
                <a:spcPts val="0"/>
              </a:spcAft>
              <a:buFont typeface="+mj-lt"/>
              <a:buNone/>
              <a:defRPr sz="1600"/>
            </a:lvl7pPr>
            <a:lvl8pPr marL="0" indent="0">
              <a:lnSpc>
                <a:spcPct val="127000"/>
              </a:lnSpc>
              <a:spcBef>
                <a:spcPts val="0"/>
              </a:spcBef>
              <a:spcAft>
                <a:spcPts val="0"/>
              </a:spcAft>
              <a:buFont typeface="+mj-lt"/>
              <a:buNone/>
              <a:defRPr sz="1600"/>
            </a:lvl8pPr>
            <a:lvl9pPr marL="0" indent="0">
              <a:lnSpc>
                <a:spcPct val="127000"/>
              </a:lnSpc>
              <a:spcBef>
                <a:spcPts val="0"/>
              </a:spcBef>
              <a:spcAft>
                <a:spcPts val="0"/>
              </a:spcAft>
              <a:buFont typeface="+mj-lt"/>
              <a:buNone/>
              <a:defRPr sz="1600"/>
            </a:lvl9pPr>
          </a:lstStyle>
          <a:p>
            <a:r>
              <a:rPr lang="de-DE" dirty="0"/>
              <a:t>Akademischer Titel Vorname Nachname Referent*in</a:t>
            </a:r>
            <a:br>
              <a:rPr lang="de-DE" dirty="0"/>
            </a:br>
            <a:r>
              <a:rPr lang="de-DE" dirty="0"/>
              <a:t>XX. Monat 20XX</a:t>
            </a:r>
          </a:p>
        </p:txBody>
      </p:sp>
      <p:sp>
        <p:nvSpPr>
          <p:cNvPr id="3" name="Untertitel">
            <a:extLst>
              <a:ext uri="{FF2B5EF4-FFF2-40B4-BE49-F238E27FC236}">
                <a16:creationId xmlns:a16="http://schemas.microsoft.com/office/drawing/2014/main" id="{D6D4D647-3129-77A4-44F9-D0026D9370B9}"/>
              </a:ext>
            </a:extLst>
          </p:cNvPr>
          <p:cNvSpPr>
            <a:spLocks noGrp="1"/>
          </p:cNvSpPr>
          <p:nvPr>
            <p:ph type="subTitle" idx="1" hasCustomPrompt="1"/>
          </p:nvPr>
        </p:nvSpPr>
        <p:spPr>
          <a:xfrm>
            <a:off x="1219200" y="3803651"/>
            <a:ext cx="8548688" cy="1332000"/>
          </a:xfrm>
          <a:prstGeom prst="rect">
            <a:avLst/>
          </a:prstGeom>
        </p:spPr>
        <p:txBody>
          <a:bodyPr/>
          <a:lstStyle>
            <a:lvl1pPr marL="0" indent="0" algn="l">
              <a:lnSpc>
                <a:spcPct val="100000"/>
              </a:lnSpc>
              <a:spcBef>
                <a:spcPts val="0"/>
              </a:spcBef>
              <a:spcAft>
                <a:spcPts val="0"/>
              </a:spcAft>
              <a:buFont typeface="+mj-lt"/>
              <a:buNone/>
              <a:defRPr sz="2000"/>
            </a:lvl1pPr>
            <a:lvl2pPr marL="0" indent="0" algn="l">
              <a:lnSpc>
                <a:spcPct val="100000"/>
              </a:lnSpc>
              <a:spcBef>
                <a:spcPts val="0"/>
              </a:spcBef>
              <a:spcAft>
                <a:spcPts val="0"/>
              </a:spcAft>
              <a:buFont typeface="+mj-lt"/>
              <a:buNone/>
              <a:defRPr sz="2000"/>
            </a:lvl2pPr>
            <a:lvl3pPr marL="0" indent="0" algn="l">
              <a:lnSpc>
                <a:spcPct val="100000"/>
              </a:lnSpc>
              <a:spcBef>
                <a:spcPts val="0"/>
              </a:spcBef>
              <a:spcAft>
                <a:spcPts val="0"/>
              </a:spcAft>
              <a:buFont typeface="+mj-lt"/>
              <a:buNone/>
              <a:defRPr sz="2000"/>
            </a:lvl3pPr>
            <a:lvl4pPr marL="0" indent="0" algn="l">
              <a:lnSpc>
                <a:spcPct val="100000"/>
              </a:lnSpc>
              <a:spcBef>
                <a:spcPts val="0"/>
              </a:spcBef>
              <a:spcAft>
                <a:spcPts val="0"/>
              </a:spcAft>
              <a:buFont typeface="+mj-lt"/>
              <a:buNone/>
              <a:defRPr sz="2000"/>
            </a:lvl4pPr>
            <a:lvl5pPr marL="0" indent="0" algn="l">
              <a:lnSpc>
                <a:spcPct val="100000"/>
              </a:lnSpc>
              <a:spcBef>
                <a:spcPts val="0"/>
              </a:spcBef>
              <a:spcAft>
                <a:spcPts val="0"/>
              </a:spcAft>
              <a:buFont typeface="+mj-lt"/>
              <a:buNone/>
              <a:defRPr sz="2000"/>
            </a:lvl5pPr>
            <a:lvl6pPr marL="0" indent="0" algn="l">
              <a:lnSpc>
                <a:spcPct val="100000"/>
              </a:lnSpc>
              <a:spcBef>
                <a:spcPts val="0"/>
              </a:spcBef>
              <a:spcAft>
                <a:spcPts val="0"/>
              </a:spcAft>
              <a:buFont typeface="+mj-lt"/>
              <a:buNone/>
              <a:defRPr sz="2000"/>
            </a:lvl6pPr>
            <a:lvl7pPr marL="0" indent="0" algn="l">
              <a:lnSpc>
                <a:spcPct val="100000"/>
              </a:lnSpc>
              <a:spcBef>
                <a:spcPts val="0"/>
              </a:spcBef>
              <a:spcAft>
                <a:spcPts val="0"/>
              </a:spcAft>
              <a:buFont typeface="+mj-lt"/>
              <a:buNone/>
              <a:defRPr sz="2000"/>
            </a:lvl7pPr>
            <a:lvl8pPr marL="0" indent="0" algn="l">
              <a:lnSpc>
                <a:spcPct val="100000"/>
              </a:lnSpc>
              <a:spcBef>
                <a:spcPts val="0"/>
              </a:spcBef>
              <a:spcAft>
                <a:spcPts val="0"/>
              </a:spcAft>
              <a:buFont typeface="+mj-lt"/>
              <a:buNone/>
              <a:defRPr sz="2000"/>
            </a:lvl8pPr>
            <a:lvl9pPr marL="0" indent="0" algn="l">
              <a:lnSpc>
                <a:spcPct val="100000"/>
              </a:lnSpc>
              <a:spcBef>
                <a:spcPts val="0"/>
              </a:spcBef>
              <a:spcAft>
                <a:spcPts val="0"/>
              </a:spcAft>
              <a:buFont typeface="+mj-lt"/>
              <a:buNone/>
              <a:defRPr sz="2000"/>
            </a:lvl9pPr>
          </a:lstStyle>
          <a:p>
            <a:r>
              <a:rPr lang="de-DE" dirty="0"/>
              <a:t>Untertitel und weiterführende Informationen zur Präsentation mit maximal vier Zeilen. Hinweis: Bitte grundsätzlich keine Änderungen im Folienmaster vornehmen. Änderungen der Größe und Position von </a:t>
            </a:r>
            <a:r>
              <a:rPr lang="de-DE" dirty="0" err="1"/>
              <a:t>Textboxen</a:t>
            </a:r>
            <a:r>
              <a:rPr lang="de-DE" dirty="0"/>
              <a:t> sind auf allen Folien zu vermeiden.</a:t>
            </a:r>
          </a:p>
        </p:txBody>
      </p:sp>
      <p:sp>
        <p:nvSpPr>
          <p:cNvPr id="2" name="Titel">
            <a:extLst>
              <a:ext uri="{FF2B5EF4-FFF2-40B4-BE49-F238E27FC236}">
                <a16:creationId xmlns:a16="http://schemas.microsoft.com/office/drawing/2014/main" id="{A59FA09D-AD95-6B5C-EC3F-0EB013E603ED}"/>
              </a:ext>
            </a:extLst>
          </p:cNvPr>
          <p:cNvSpPr>
            <a:spLocks noGrp="1"/>
          </p:cNvSpPr>
          <p:nvPr>
            <p:ph type="ctrTitle" hasCustomPrompt="1"/>
          </p:nvPr>
        </p:nvSpPr>
        <p:spPr>
          <a:xfrm>
            <a:off x="1219200" y="2119591"/>
            <a:ext cx="8548688" cy="1225272"/>
          </a:xfrm>
        </p:spPr>
        <p:txBody>
          <a:bodyPr anchor="b"/>
          <a:lstStyle>
            <a:lvl1pPr algn="l">
              <a:defRPr sz="3500"/>
            </a:lvl1pPr>
          </a:lstStyle>
          <a:p>
            <a:r>
              <a:rPr lang="de-DE" dirty="0"/>
              <a:t>Titel der Präsentation</a:t>
            </a:r>
            <a:br>
              <a:rPr lang="de-DE" dirty="0"/>
            </a:br>
            <a:r>
              <a:rPr lang="de-DE" dirty="0"/>
              <a:t>maximal zwei Zeilen</a:t>
            </a:r>
          </a:p>
        </p:txBody>
      </p:sp>
      <p:sp>
        <p:nvSpPr>
          <p:cNvPr id="107" name="Foliennummer">
            <a:extLst>
              <a:ext uri="{FF2B5EF4-FFF2-40B4-BE49-F238E27FC236}">
                <a16:creationId xmlns:a16="http://schemas.microsoft.com/office/drawing/2014/main" id="{CF6FC899-54C7-4648-87B7-7EBF8CB7F7CD}"/>
              </a:ext>
            </a:extLst>
          </p:cNvPr>
          <p:cNvSpPr>
            <a:spLocks noGrp="1"/>
          </p:cNvSpPr>
          <p:nvPr>
            <p:ph type="sldNum" sz="quarter" idx="11"/>
          </p:nvPr>
        </p:nvSpPr>
        <p:spPr>
          <a:xfrm>
            <a:off x="11089560" y="7200000"/>
            <a:ext cx="504000" cy="185738"/>
          </a:xfrm>
          <a:solidFill>
            <a:srgbClr val="E6E6E6"/>
          </a:solidFill>
        </p:spPr>
        <p:txBody>
          <a:bodyPr/>
          <a:lstStyle>
            <a:lvl1pPr>
              <a:defRPr>
                <a:solidFill>
                  <a:srgbClr val="E6E6E6"/>
                </a:solidFill>
              </a:defRPr>
            </a:lvl1pPr>
          </a:lstStyle>
          <a:p>
            <a:fld id="{11DE32AD-F86D-4804-839F-80A6732D429D}" type="slidenum">
              <a:rPr lang="de-DE" smtClean="0"/>
              <a:pPr/>
              <a:t>‹Nr.›</a:t>
            </a:fld>
            <a:endParaRPr lang="de-DE" dirty="0"/>
          </a:p>
        </p:txBody>
      </p:sp>
      <p:sp>
        <p:nvSpPr>
          <p:cNvPr id="113" name="Fußzeile">
            <a:extLst>
              <a:ext uri="{FF2B5EF4-FFF2-40B4-BE49-F238E27FC236}">
                <a16:creationId xmlns:a16="http://schemas.microsoft.com/office/drawing/2014/main" id="{B4A44446-84B7-4155-95C9-2F8546812BC8}"/>
              </a:ext>
            </a:extLst>
          </p:cNvPr>
          <p:cNvSpPr>
            <a:spLocks noGrp="1"/>
          </p:cNvSpPr>
          <p:nvPr>
            <p:ph type="ftr" sz="quarter" idx="10"/>
          </p:nvPr>
        </p:nvSpPr>
        <p:spPr>
          <a:xfrm>
            <a:off x="421200" y="7200000"/>
            <a:ext cx="25400" cy="185738"/>
          </a:xfrm>
          <a:solidFill>
            <a:srgbClr val="E6E6E6"/>
          </a:solidFill>
        </p:spPr>
        <p:txBody>
          <a:bodyPr/>
          <a:lstStyle>
            <a:lvl1pPr>
              <a:defRPr>
                <a:solidFill>
                  <a:srgbClr val="E6E6E6"/>
                </a:solidFill>
              </a:defRPr>
            </a:lvl1pPr>
          </a:lstStyle>
          <a:p>
            <a:r>
              <a:rPr lang="de-DE"/>
              <a:t>ProDaBi Team 2025</a:t>
            </a:r>
            <a:endParaRPr lang="de-DE" dirty="0"/>
          </a:p>
        </p:txBody>
      </p:sp>
    </p:spTree>
    <p:extLst>
      <p:ext uri="{BB962C8B-B14F-4D97-AF65-F5344CB8AC3E}">
        <p14:creationId xmlns:p14="http://schemas.microsoft.com/office/powerpoint/2010/main" val="1951866325"/>
      </p:ext>
    </p:extLst>
  </p:cSld>
  <p:clrMapOvr>
    <a:masterClrMapping/>
  </p:clrMapOvr>
  <p:extLst>
    <p:ext uri="{DCECCB84-F9BA-43D5-87BE-67443E8EF086}">
      <p15:sldGuideLst xmlns:p15="http://schemas.microsoft.com/office/powerpoint/2012/main">
        <p15:guide id="1" orient="horz" pos="2107" userDrawn="1">
          <p15:clr>
            <a:srgbClr val="000000"/>
          </p15:clr>
        </p15:guide>
        <p15:guide id="2" pos="768" userDrawn="1">
          <p15:clr>
            <a:srgbClr val="000000"/>
          </p15:clr>
        </p15:guide>
        <p15:guide id="3" pos="6153" userDrawn="1">
          <p15:clr>
            <a:srgbClr val="000000"/>
          </p15:clr>
        </p15:guide>
        <p15:guide id="4" orient="horz" pos="2396" userDrawn="1">
          <p15:clr>
            <a:srgbClr val="000000"/>
          </p15:clr>
        </p15:guide>
        <p15:guide id="5" orient="horz" pos="3583" userDrawn="1">
          <p15:clr>
            <a:srgbClr val="00000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Headline / 2 Inhalte">
    <p:spTree>
      <p:nvGrpSpPr>
        <p:cNvPr id="1" name=""/>
        <p:cNvGrpSpPr/>
        <p:nvPr/>
      </p:nvGrpSpPr>
      <p:grpSpPr>
        <a:xfrm>
          <a:off x="0" y="0"/>
          <a:ext cx="0" cy="0"/>
          <a:chOff x="0" y="0"/>
          <a:chExt cx="0" cy="0"/>
        </a:xfrm>
      </p:grpSpPr>
      <p:sp>
        <p:nvSpPr>
          <p:cNvPr id="6" name="Foliennummer">
            <a:extLst>
              <a:ext uri="{FF2B5EF4-FFF2-40B4-BE49-F238E27FC236}">
                <a16:creationId xmlns:a16="http://schemas.microsoft.com/office/drawing/2014/main" id="{80EFD3E8-902A-A422-1BF3-651A29EC06E7}"/>
              </a:ext>
            </a:extLst>
          </p:cNvPr>
          <p:cNvSpPr>
            <a:spLocks noGrp="1"/>
          </p:cNvSpPr>
          <p:nvPr>
            <p:ph type="sldNum" sz="quarter" idx="12"/>
          </p:nvPr>
        </p:nvSpPr>
        <p:spPr/>
        <p:txBody>
          <a:bodyPr/>
          <a:lstStyle/>
          <a:p>
            <a:fld id="{E6AA5693-5562-46BF-BAF4-16238AB6C896}" type="slidenum">
              <a:rPr lang="de-DE" smtClean="0"/>
              <a:t>‹Nr.›</a:t>
            </a:fld>
            <a:endParaRPr lang="de-DE"/>
          </a:p>
        </p:txBody>
      </p:sp>
      <p:sp>
        <p:nvSpPr>
          <p:cNvPr id="5" name="Fußzeile">
            <a:extLst>
              <a:ext uri="{FF2B5EF4-FFF2-40B4-BE49-F238E27FC236}">
                <a16:creationId xmlns:a16="http://schemas.microsoft.com/office/drawing/2014/main" id="{FA08B7FC-9E8A-B64A-C66B-B81420371F3E}"/>
              </a:ext>
            </a:extLst>
          </p:cNvPr>
          <p:cNvSpPr>
            <a:spLocks noGrp="1"/>
          </p:cNvSpPr>
          <p:nvPr>
            <p:ph type="ftr" sz="quarter" idx="11"/>
          </p:nvPr>
        </p:nvSpPr>
        <p:spPr/>
        <p:txBody>
          <a:bodyPr/>
          <a:lstStyle>
            <a:lvl1pPr>
              <a:defRPr/>
            </a:lvl1pPr>
          </a:lstStyle>
          <a:p>
            <a:r>
              <a:rPr lang="de-DE"/>
              <a:t>ProDaBi Team 2025</a:t>
            </a:r>
            <a:endParaRPr lang="de-DE" dirty="0"/>
          </a:p>
        </p:txBody>
      </p:sp>
      <p:sp>
        <p:nvSpPr>
          <p:cNvPr id="3" name="Inhalt">
            <a:extLst>
              <a:ext uri="{FF2B5EF4-FFF2-40B4-BE49-F238E27FC236}">
                <a16:creationId xmlns:a16="http://schemas.microsoft.com/office/drawing/2014/main" id="{8AE38D0B-4029-C9EE-17E7-3BDA4D5049D2}"/>
              </a:ext>
            </a:extLst>
          </p:cNvPr>
          <p:cNvSpPr>
            <a:spLocks noGrp="1"/>
          </p:cNvSpPr>
          <p:nvPr>
            <p:ph idx="1" hasCustomPrompt="1"/>
          </p:nvPr>
        </p:nvSpPr>
        <p:spPr>
          <a:xfrm>
            <a:off x="422275" y="2263775"/>
            <a:ext cx="5385966" cy="3816000"/>
          </a:xfrm>
        </p:spPr>
        <p:txBody>
          <a:bodyPr/>
          <a:lstStyle/>
          <a:p>
            <a:pPr lvl="0"/>
            <a:r>
              <a:rPr lang="de-DE" dirty="0"/>
              <a:t>Bitte fügen Sie hier Ihren Text ein.</a:t>
            </a:r>
            <a:br>
              <a:rPr lang="de-DE" dirty="0"/>
            </a:br>
            <a:r>
              <a:rPr lang="de-DE" dirty="0"/>
              <a:t>Für weitere Formate nutzen Sie die Listenebenen. </a:t>
            </a:r>
          </a:p>
          <a:p>
            <a:pPr lvl="1"/>
            <a:r>
              <a:rPr lang="de-DE" dirty="0"/>
              <a:t>Zweite Ebene</a:t>
            </a:r>
          </a:p>
          <a:p>
            <a:pPr lvl="2"/>
            <a:r>
              <a:rPr lang="de-DE" dirty="0"/>
              <a:t>Dritte Ebene</a:t>
            </a:r>
          </a:p>
          <a:p>
            <a:pPr lvl="3"/>
            <a:r>
              <a:rPr lang="de-DE" dirty="0"/>
              <a:t>Vierte Ebene</a:t>
            </a:r>
          </a:p>
          <a:p>
            <a:pPr lvl="4"/>
            <a:r>
              <a:rPr lang="de-DE" dirty="0"/>
              <a:t>Fünfte Ebene</a:t>
            </a:r>
          </a:p>
          <a:p>
            <a:pPr lvl="5"/>
            <a:r>
              <a:rPr lang="de-DE" dirty="0"/>
              <a:t>Sechste Ebene</a:t>
            </a:r>
          </a:p>
          <a:p>
            <a:pPr lvl="6"/>
            <a:r>
              <a:rPr lang="de-DE" dirty="0"/>
              <a:t>Siebte Ebene</a:t>
            </a:r>
          </a:p>
          <a:p>
            <a:pPr lvl="7"/>
            <a:r>
              <a:rPr lang="de-DE" dirty="0"/>
              <a:t>Achte Ebene</a:t>
            </a:r>
          </a:p>
          <a:p>
            <a:pPr lvl="8"/>
            <a:r>
              <a:rPr lang="de-DE" dirty="0"/>
              <a:t>Neunte Ebene</a:t>
            </a:r>
          </a:p>
        </p:txBody>
      </p:sp>
      <p:sp>
        <p:nvSpPr>
          <p:cNvPr id="2" name="Headline">
            <a:extLst>
              <a:ext uri="{FF2B5EF4-FFF2-40B4-BE49-F238E27FC236}">
                <a16:creationId xmlns:a16="http://schemas.microsoft.com/office/drawing/2014/main" id="{50AE6AE6-8076-8D9A-D6A3-94B9036FCC47}"/>
              </a:ext>
            </a:extLst>
          </p:cNvPr>
          <p:cNvSpPr>
            <a:spLocks noGrp="1"/>
          </p:cNvSpPr>
          <p:nvPr>
            <p:ph type="title" hasCustomPrompt="1"/>
          </p:nvPr>
        </p:nvSpPr>
        <p:spPr/>
        <p:txBody>
          <a:bodyPr/>
          <a:lstStyle>
            <a:lvl1pPr>
              <a:defRPr/>
            </a:lvl1pPr>
          </a:lstStyle>
          <a:p>
            <a:r>
              <a:rPr lang="de-DE" dirty="0"/>
              <a:t>Überschrift</a:t>
            </a:r>
            <a:br>
              <a:rPr lang="de-DE" dirty="0"/>
            </a:br>
            <a:r>
              <a:rPr lang="de-DE" dirty="0"/>
              <a:t>maximal zwei Zeilen</a:t>
            </a:r>
          </a:p>
        </p:txBody>
      </p:sp>
      <p:sp>
        <p:nvSpPr>
          <p:cNvPr id="7" name="Inhalt">
            <a:extLst>
              <a:ext uri="{FF2B5EF4-FFF2-40B4-BE49-F238E27FC236}">
                <a16:creationId xmlns:a16="http://schemas.microsoft.com/office/drawing/2014/main" id="{DFB1A7DA-5859-AEC9-8259-7981FFE0879D}"/>
              </a:ext>
            </a:extLst>
          </p:cNvPr>
          <p:cNvSpPr>
            <a:spLocks noGrp="1"/>
          </p:cNvSpPr>
          <p:nvPr>
            <p:ph idx="13" hasCustomPrompt="1"/>
          </p:nvPr>
        </p:nvSpPr>
        <p:spPr>
          <a:xfrm>
            <a:off x="6385347" y="2263775"/>
            <a:ext cx="5385966" cy="3816000"/>
          </a:xfrm>
        </p:spPr>
        <p:txBody>
          <a:bodyPr/>
          <a:lstStyle/>
          <a:p>
            <a:pPr lvl="0"/>
            <a:r>
              <a:rPr lang="de-DE" dirty="0"/>
              <a:t>Bitte fügen Sie hier Ihren Text ein.</a:t>
            </a:r>
            <a:br>
              <a:rPr lang="de-DE" dirty="0"/>
            </a:br>
            <a:r>
              <a:rPr lang="de-DE" dirty="0"/>
              <a:t>Für weitere Formate nutzen Sie die Listenebenen. </a:t>
            </a:r>
          </a:p>
          <a:p>
            <a:pPr lvl="1"/>
            <a:r>
              <a:rPr lang="de-DE" dirty="0"/>
              <a:t>Zweite Ebene</a:t>
            </a:r>
          </a:p>
          <a:p>
            <a:pPr lvl="2"/>
            <a:r>
              <a:rPr lang="de-DE" dirty="0"/>
              <a:t>Dritte Ebene</a:t>
            </a:r>
          </a:p>
          <a:p>
            <a:pPr lvl="3"/>
            <a:r>
              <a:rPr lang="de-DE" dirty="0"/>
              <a:t>Vierte Ebene</a:t>
            </a:r>
          </a:p>
          <a:p>
            <a:pPr lvl="4"/>
            <a:r>
              <a:rPr lang="de-DE" dirty="0"/>
              <a:t>Fünfte Ebene</a:t>
            </a:r>
          </a:p>
          <a:p>
            <a:pPr lvl="5"/>
            <a:r>
              <a:rPr lang="de-DE" dirty="0"/>
              <a:t>Sechste Ebene</a:t>
            </a:r>
          </a:p>
          <a:p>
            <a:pPr lvl="6"/>
            <a:r>
              <a:rPr lang="de-DE" dirty="0"/>
              <a:t>Siebte Ebene</a:t>
            </a:r>
          </a:p>
          <a:p>
            <a:pPr lvl="7"/>
            <a:r>
              <a:rPr lang="de-DE" dirty="0"/>
              <a:t>Achte Ebene</a:t>
            </a:r>
          </a:p>
          <a:p>
            <a:pPr lvl="8"/>
            <a:r>
              <a:rPr lang="de-DE" dirty="0"/>
              <a:t>Neunte Ebene</a:t>
            </a:r>
          </a:p>
        </p:txBody>
      </p:sp>
    </p:spTree>
    <p:extLst>
      <p:ext uri="{BB962C8B-B14F-4D97-AF65-F5344CB8AC3E}">
        <p14:creationId xmlns:p14="http://schemas.microsoft.com/office/powerpoint/2010/main" val="1146507477"/>
      </p:ext>
    </p:extLst>
  </p:cSld>
  <p:clrMapOvr>
    <a:masterClrMapping/>
  </p:clrMapOvr>
  <p:extLst>
    <p:ext uri="{DCECCB84-F9BA-43D5-87BE-67443E8EF086}">
      <p15:sldGuideLst xmlns:p15="http://schemas.microsoft.com/office/powerpoint/2012/main">
        <p15:guide id="1" orient="horz" pos="3634">
          <p15:clr>
            <a:srgbClr val="000000"/>
          </p15:clr>
        </p15:guide>
        <p15:guide id="2" pos="7415">
          <p15:clr>
            <a:srgbClr val="000000"/>
          </p15:clr>
        </p15:guide>
        <p15:guide id="3" pos="266">
          <p15:clr>
            <a:srgbClr val="000000"/>
          </p15:clr>
        </p15:guide>
        <p15:guide id="4" orient="horz" pos="1426">
          <p15:clr>
            <a:srgbClr val="000000"/>
          </p15:clr>
        </p15:guide>
        <p15:guide id="5" orient="horz" pos="785">
          <p15:clr>
            <a:srgbClr val="000000"/>
          </p15:clr>
        </p15:guide>
        <p15:guide id="6" pos="4021" userDrawn="1">
          <p15:clr>
            <a:srgbClr val="000000"/>
          </p15:clr>
        </p15:guide>
        <p15:guide id="7" pos="3659" userDrawn="1">
          <p15:clr>
            <a:srgbClr val="00000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Headline / Zwischenüberschrift / 2 Inhalte">
    <p:spTree>
      <p:nvGrpSpPr>
        <p:cNvPr id="1" name=""/>
        <p:cNvGrpSpPr/>
        <p:nvPr/>
      </p:nvGrpSpPr>
      <p:grpSpPr>
        <a:xfrm>
          <a:off x="0" y="0"/>
          <a:ext cx="0" cy="0"/>
          <a:chOff x="0" y="0"/>
          <a:chExt cx="0" cy="0"/>
        </a:xfrm>
      </p:grpSpPr>
      <p:sp>
        <p:nvSpPr>
          <p:cNvPr id="6" name="Foliennummer">
            <a:extLst>
              <a:ext uri="{FF2B5EF4-FFF2-40B4-BE49-F238E27FC236}">
                <a16:creationId xmlns:a16="http://schemas.microsoft.com/office/drawing/2014/main" id="{80EFD3E8-902A-A422-1BF3-651A29EC06E7}"/>
              </a:ext>
            </a:extLst>
          </p:cNvPr>
          <p:cNvSpPr>
            <a:spLocks noGrp="1"/>
          </p:cNvSpPr>
          <p:nvPr>
            <p:ph type="sldNum" sz="quarter" idx="12"/>
          </p:nvPr>
        </p:nvSpPr>
        <p:spPr/>
        <p:txBody>
          <a:bodyPr/>
          <a:lstStyle/>
          <a:p>
            <a:fld id="{E6AA5693-5562-46BF-BAF4-16238AB6C896}" type="slidenum">
              <a:rPr lang="de-DE" smtClean="0"/>
              <a:t>‹Nr.›</a:t>
            </a:fld>
            <a:endParaRPr lang="de-DE"/>
          </a:p>
        </p:txBody>
      </p:sp>
      <p:sp>
        <p:nvSpPr>
          <p:cNvPr id="5" name="Fußzeile">
            <a:extLst>
              <a:ext uri="{FF2B5EF4-FFF2-40B4-BE49-F238E27FC236}">
                <a16:creationId xmlns:a16="http://schemas.microsoft.com/office/drawing/2014/main" id="{FA08B7FC-9E8A-B64A-C66B-B81420371F3E}"/>
              </a:ext>
            </a:extLst>
          </p:cNvPr>
          <p:cNvSpPr>
            <a:spLocks noGrp="1"/>
          </p:cNvSpPr>
          <p:nvPr>
            <p:ph type="ftr" sz="quarter" idx="11"/>
          </p:nvPr>
        </p:nvSpPr>
        <p:spPr/>
        <p:txBody>
          <a:bodyPr/>
          <a:lstStyle>
            <a:lvl1pPr>
              <a:defRPr/>
            </a:lvl1pPr>
          </a:lstStyle>
          <a:p>
            <a:r>
              <a:rPr lang="de-DE"/>
              <a:t>ProDaBi Team 2025</a:t>
            </a:r>
            <a:endParaRPr lang="de-DE" dirty="0"/>
          </a:p>
        </p:txBody>
      </p:sp>
      <p:sp>
        <p:nvSpPr>
          <p:cNvPr id="3" name="Inhalt">
            <a:extLst>
              <a:ext uri="{FF2B5EF4-FFF2-40B4-BE49-F238E27FC236}">
                <a16:creationId xmlns:a16="http://schemas.microsoft.com/office/drawing/2014/main" id="{8AE38D0B-4029-C9EE-17E7-3BDA4D5049D2}"/>
              </a:ext>
            </a:extLst>
          </p:cNvPr>
          <p:cNvSpPr>
            <a:spLocks noGrp="1"/>
          </p:cNvSpPr>
          <p:nvPr>
            <p:ph idx="1" hasCustomPrompt="1"/>
          </p:nvPr>
        </p:nvSpPr>
        <p:spPr>
          <a:xfrm>
            <a:off x="422275" y="2276476"/>
            <a:ext cx="5385966" cy="3819524"/>
          </a:xfrm>
        </p:spPr>
        <p:txBody>
          <a:bodyPr/>
          <a:lstStyle/>
          <a:p>
            <a:pPr lvl="0"/>
            <a:r>
              <a:rPr lang="de-DE" dirty="0"/>
              <a:t>Bitte fügen Sie hier Ihren Text ein.</a:t>
            </a:r>
            <a:br>
              <a:rPr lang="de-DE" dirty="0"/>
            </a:br>
            <a:r>
              <a:rPr lang="de-DE" dirty="0"/>
              <a:t>Für weitere Formate nutzen Sie die Listenebenen. </a:t>
            </a:r>
          </a:p>
          <a:p>
            <a:pPr lvl="1"/>
            <a:r>
              <a:rPr lang="de-DE" dirty="0"/>
              <a:t>Zweite Ebene</a:t>
            </a:r>
          </a:p>
          <a:p>
            <a:pPr lvl="2"/>
            <a:r>
              <a:rPr lang="de-DE" dirty="0"/>
              <a:t>Dritte Ebene</a:t>
            </a:r>
          </a:p>
          <a:p>
            <a:pPr lvl="3"/>
            <a:r>
              <a:rPr lang="de-DE" dirty="0"/>
              <a:t>Vierte Ebene</a:t>
            </a:r>
          </a:p>
          <a:p>
            <a:pPr lvl="4"/>
            <a:r>
              <a:rPr lang="de-DE" dirty="0"/>
              <a:t>Fünfte Ebene</a:t>
            </a:r>
          </a:p>
          <a:p>
            <a:pPr lvl="5"/>
            <a:r>
              <a:rPr lang="de-DE" dirty="0"/>
              <a:t>Sechste Ebene</a:t>
            </a:r>
          </a:p>
          <a:p>
            <a:pPr lvl="6"/>
            <a:r>
              <a:rPr lang="de-DE" dirty="0"/>
              <a:t>Siebte Ebene</a:t>
            </a:r>
          </a:p>
          <a:p>
            <a:pPr lvl="7"/>
            <a:r>
              <a:rPr lang="de-DE" dirty="0"/>
              <a:t>Achte Ebene</a:t>
            </a:r>
          </a:p>
          <a:p>
            <a:pPr lvl="8"/>
            <a:r>
              <a:rPr lang="de-DE" dirty="0"/>
              <a:t>Neunte Ebene</a:t>
            </a:r>
          </a:p>
        </p:txBody>
      </p:sp>
      <p:sp>
        <p:nvSpPr>
          <p:cNvPr id="2" name="Headline">
            <a:extLst>
              <a:ext uri="{FF2B5EF4-FFF2-40B4-BE49-F238E27FC236}">
                <a16:creationId xmlns:a16="http://schemas.microsoft.com/office/drawing/2014/main" id="{50AE6AE6-8076-8D9A-D6A3-94B9036FCC47}"/>
              </a:ext>
            </a:extLst>
          </p:cNvPr>
          <p:cNvSpPr>
            <a:spLocks noGrp="1"/>
          </p:cNvSpPr>
          <p:nvPr>
            <p:ph type="title" hasCustomPrompt="1"/>
          </p:nvPr>
        </p:nvSpPr>
        <p:spPr>
          <a:xfrm>
            <a:off x="422275" y="1246189"/>
            <a:ext cx="11349038" cy="470851"/>
          </a:xfrm>
        </p:spPr>
        <p:txBody>
          <a:bodyPr/>
          <a:lstStyle>
            <a:lvl1pPr>
              <a:defRPr/>
            </a:lvl1pPr>
          </a:lstStyle>
          <a:p>
            <a:r>
              <a:rPr lang="de-DE" dirty="0"/>
              <a:t>Überschrift maximal eine Zeile</a:t>
            </a:r>
          </a:p>
        </p:txBody>
      </p:sp>
      <p:sp>
        <p:nvSpPr>
          <p:cNvPr id="7" name="Inhalt">
            <a:extLst>
              <a:ext uri="{FF2B5EF4-FFF2-40B4-BE49-F238E27FC236}">
                <a16:creationId xmlns:a16="http://schemas.microsoft.com/office/drawing/2014/main" id="{DFB1A7DA-5859-AEC9-8259-7981FFE0879D}"/>
              </a:ext>
            </a:extLst>
          </p:cNvPr>
          <p:cNvSpPr>
            <a:spLocks noGrp="1"/>
          </p:cNvSpPr>
          <p:nvPr>
            <p:ph idx="13" hasCustomPrompt="1"/>
          </p:nvPr>
        </p:nvSpPr>
        <p:spPr>
          <a:xfrm>
            <a:off x="6385347" y="2276476"/>
            <a:ext cx="5385966" cy="3819524"/>
          </a:xfrm>
        </p:spPr>
        <p:txBody>
          <a:bodyPr/>
          <a:lstStyle/>
          <a:p>
            <a:pPr lvl="0"/>
            <a:r>
              <a:rPr lang="de-DE" dirty="0"/>
              <a:t>Bitte fügen Sie hier Ihren Text ein.</a:t>
            </a:r>
            <a:br>
              <a:rPr lang="de-DE" dirty="0"/>
            </a:br>
            <a:r>
              <a:rPr lang="de-DE" dirty="0"/>
              <a:t>Für weitere Formate nutzen Sie die Listenebenen. </a:t>
            </a:r>
          </a:p>
          <a:p>
            <a:pPr lvl="1"/>
            <a:r>
              <a:rPr lang="de-DE" dirty="0"/>
              <a:t>Zweite Ebene</a:t>
            </a:r>
          </a:p>
          <a:p>
            <a:pPr lvl="2"/>
            <a:r>
              <a:rPr lang="de-DE" dirty="0"/>
              <a:t>Dritte Ebene</a:t>
            </a:r>
          </a:p>
          <a:p>
            <a:pPr lvl="3"/>
            <a:r>
              <a:rPr lang="de-DE" dirty="0"/>
              <a:t>Vierte Ebene</a:t>
            </a:r>
          </a:p>
          <a:p>
            <a:pPr lvl="4"/>
            <a:r>
              <a:rPr lang="de-DE" dirty="0"/>
              <a:t>Fünfte Ebene</a:t>
            </a:r>
          </a:p>
          <a:p>
            <a:pPr lvl="5"/>
            <a:r>
              <a:rPr lang="de-DE" dirty="0"/>
              <a:t>Sechste Ebene</a:t>
            </a:r>
          </a:p>
          <a:p>
            <a:pPr lvl="6"/>
            <a:r>
              <a:rPr lang="de-DE" dirty="0"/>
              <a:t>Siebte Ebene</a:t>
            </a:r>
          </a:p>
          <a:p>
            <a:pPr lvl="7"/>
            <a:r>
              <a:rPr lang="de-DE" dirty="0"/>
              <a:t>Achte Ebene</a:t>
            </a:r>
          </a:p>
          <a:p>
            <a:pPr lvl="8"/>
            <a:r>
              <a:rPr lang="de-DE" dirty="0"/>
              <a:t>Neunte Ebene</a:t>
            </a:r>
          </a:p>
        </p:txBody>
      </p:sp>
      <p:sp>
        <p:nvSpPr>
          <p:cNvPr id="13" name="Textplatzhalter 12">
            <a:extLst>
              <a:ext uri="{FF2B5EF4-FFF2-40B4-BE49-F238E27FC236}">
                <a16:creationId xmlns:a16="http://schemas.microsoft.com/office/drawing/2014/main" id="{3A6906E8-663F-41C8-A182-BBC3D0226557}"/>
              </a:ext>
            </a:extLst>
          </p:cNvPr>
          <p:cNvSpPr>
            <a:spLocks noGrp="1"/>
          </p:cNvSpPr>
          <p:nvPr>
            <p:ph type="body" sz="quarter" idx="14" hasCustomPrompt="1"/>
          </p:nvPr>
        </p:nvSpPr>
        <p:spPr>
          <a:xfrm>
            <a:off x="420688" y="1823617"/>
            <a:ext cx="5395912" cy="406558"/>
          </a:xfrm>
        </p:spPr>
        <p:txBody>
          <a:bodyPr/>
          <a:lstStyle>
            <a:lvl1pPr>
              <a:defRPr sz="2000" b="1">
                <a:solidFill>
                  <a:schemeClr val="tx2"/>
                </a:solidFill>
              </a:defRPr>
            </a:lvl1pPr>
          </a:lstStyle>
          <a:p>
            <a:pPr lvl="0"/>
            <a:r>
              <a:rPr lang="de-DE" dirty="0"/>
              <a:t>Zwischenüberschrift</a:t>
            </a:r>
          </a:p>
        </p:txBody>
      </p:sp>
      <p:sp>
        <p:nvSpPr>
          <p:cNvPr id="14" name="Textplatzhalter 12">
            <a:extLst>
              <a:ext uri="{FF2B5EF4-FFF2-40B4-BE49-F238E27FC236}">
                <a16:creationId xmlns:a16="http://schemas.microsoft.com/office/drawing/2014/main" id="{CAACC54D-6A2C-475F-806A-615D5D4F7BEF}"/>
              </a:ext>
            </a:extLst>
          </p:cNvPr>
          <p:cNvSpPr>
            <a:spLocks noGrp="1"/>
          </p:cNvSpPr>
          <p:nvPr>
            <p:ph type="body" sz="quarter" idx="15" hasCustomPrompt="1"/>
          </p:nvPr>
        </p:nvSpPr>
        <p:spPr>
          <a:xfrm>
            <a:off x="6381650" y="1823617"/>
            <a:ext cx="5395912" cy="406558"/>
          </a:xfrm>
        </p:spPr>
        <p:txBody>
          <a:bodyPr/>
          <a:lstStyle>
            <a:lvl1pPr>
              <a:defRPr sz="2000" b="1">
                <a:solidFill>
                  <a:schemeClr val="tx2"/>
                </a:solidFill>
              </a:defRPr>
            </a:lvl1pPr>
          </a:lstStyle>
          <a:p>
            <a:pPr lvl="0"/>
            <a:r>
              <a:rPr lang="de-DE" dirty="0"/>
              <a:t>Zwischenüberschrift</a:t>
            </a:r>
          </a:p>
        </p:txBody>
      </p:sp>
    </p:spTree>
    <p:extLst>
      <p:ext uri="{BB962C8B-B14F-4D97-AF65-F5344CB8AC3E}">
        <p14:creationId xmlns:p14="http://schemas.microsoft.com/office/powerpoint/2010/main" val="545114165"/>
      </p:ext>
    </p:extLst>
  </p:cSld>
  <p:clrMapOvr>
    <a:masterClrMapping/>
  </p:clrMapOvr>
  <p:extLst>
    <p:ext uri="{DCECCB84-F9BA-43D5-87BE-67443E8EF086}">
      <p15:sldGuideLst xmlns:p15="http://schemas.microsoft.com/office/powerpoint/2012/main">
        <p15:guide id="1" orient="horz" pos="3634">
          <p15:clr>
            <a:srgbClr val="000000"/>
          </p15:clr>
        </p15:guide>
        <p15:guide id="2" pos="7415">
          <p15:clr>
            <a:srgbClr val="000000"/>
          </p15:clr>
        </p15:guide>
        <p15:guide id="3" pos="266">
          <p15:clr>
            <a:srgbClr val="000000"/>
          </p15:clr>
        </p15:guide>
        <p15:guide id="4" orient="horz" pos="1434" userDrawn="1">
          <p15:clr>
            <a:srgbClr val="000000"/>
          </p15:clr>
        </p15:guide>
        <p15:guide id="5" orient="horz" pos="785">
          <p15:clr>
            <a:srgbClr val="000000"/>
          </p15:clr>
        </p15:guide>
        <p15:guide id="6" pos="4021">
          <p15:clr>
            <a:srgbClr val="000000"/>
          </p15:clr>
        </p15:guide>
        <p15:guide id="7" pos="3659">
          <p15:clr>
            <a:srgbClr val="00000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_Headline / Text / Bild">
    <p:spTree>
      <p:nvGrpSpPr>
        <p:cNvPr id="1" name=""/>
        <p:cNvGrpSpPr/>
        <p:nvPr/>
      </p:nvGrpSpPr>
      <p:grpSpPr>
        <a:xfrm>
          <a:off x="0" y="0"/>
          <a:ext cx="0" cy="0"/>
          <a:chOff x="0" y="0"/>
          <a:chExt cx="0" cy="0"/>
        </a:xfrm>
      </p:grpSpPr>
      <p:grpSp>
        <p:nvGrpSpPr>
          <p:cNvPr id="3" name="Regieanweisungen Bilder">
            <a:extLst>
              <a:ext uri="{FF2B5EF4-FFF2-40B4-BE49-F238E27FC236}">
                <a16:creationId xmlns:a16="http://schemas.microsoft.com/office/drawing/2014/main" id="{591D2E67-B5C0-3EF5-7942-7B0DD1801A0C}"/>
              </a:ext>
            </a:extLst>
          </p:cNvPr>
          <p:cNvGrpSpPr/>
          <p:nvPr userDrawn="1"/>
        </p:nvGrpSpPr>
        <p:grpSpPr>
          <a:xfrm>
            <a:off x="12348000" y="2232000"/>
            <a:ext cx="1908000" cy="2152480"/>
            <a:chOff x="12348000" y="1295998"/>
            <a:chExt cx="1908000" cy="2152480"/>
          </a:xfrm>
        </p:grpSpPr>
        <p:sp>
          <p:nvSpPr>
            <p:cNvPr id="7" name="Bild austauschen">
              <a:extLst>
                <a:ext uri="{FF2B5EF4-FFF2-40B4-BE49-F238E27FC236}">
                  <a16:creationId xmlns:a16="http://schemas.microsoft.com/office/drawing/2014/main" id="{161F0C32-A7B9-F6AA-1EDE-39802CAF56EA}"/>
                </a:ext>
              </a:extLst>
            </p:cNvPr>
            <p:cNvSpPr txBox="1"/>
            <p:nvPr userDrawn="1"/>
          </p:nvSpPr>
          <p:spPr>
            <a:xfrm rot="10800000" flipH="1" flipV="1">
              <a:off x="12348000" y="2447998"/>
              <a:ext cx="1908000" cy="100048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1000" b="0" baseline="0" dirty="0">
                  <a:solidFill>
                    <a:schemeClr val="tx1"/>
                  </a:solidFill>
                  <a:latin typeface="+mn-lt"/>
                </a:rPr>
                <a:t>Bild austauschen:</a:t>
              </a:r>
              <a:br>
                <a:rPr lang="de-DE" sz="1000" b="0" baseline="0" dirty="0">
                  <a:solidFill>
                    <a:schemeClr val="tx1"/>
                  </a:solidFill>
                  <a:latin typeface="+mn-lt"/>
                </a:rPr>
              </a:br>
              <a:r>
                <a:rPr lang="de-DE" sz="1000" b="0" baseline="0" dirty="0">
                  <a:solidFill>
                    <a:schemeClr val="tx1"/>
                  </a:solidFill>
                  <a:latin typeface="+mn-lt"/>
                </a:rPr>
                <a:t>Das </a:t>
              </a:r>
              <a:r>
                <a:rPr lang="de-DE" sz="1000" b="1" baseline="0" dirty="0">
                  <a:solidFill>
                    <a:schemeClr val="tx1"/>
                  </a:solidFill>
                  <a:latin typeface="+mn-lt"/>
                </a:rPr>
                <a:t>platzierte Foto </a:t>
              </a:r>
              <a:r>
                <a:rPr lang="de-DE" sz="1000" b="0" baseline="0" dirty="0">
                  <a:solidFill>
                    <a:schemeClr val="tx1"/>
                  </a:solidFill>
                  <a:latin typeface="+mn-lt"/>
                </a:rPr>
                <a:t>zunächst </a:t>
              </a:r>
              <a:r>
                <a:rPr lang="de-DE" sz="1000" b="1" baseline="0" dirty="0">
                  <a:solidFill>
                    <a:schemeClr val="tx1"/>
                  </a:solidFill>
                  <a:latin typeface="+mn-lt"/>
                </a:rPr>
                <a:t>löschen</a:t>
              </a:r>
              <a:r>
                <a:rPr lang="de-DE" sz="1000" b="0" baseline="0" dirty="0">
                  <a:solidFill>
                    <a:schemeClr val="tx1"/>
                  </a:solidFill>
                  <a:latin typeface="+mn-lt"/>
                </a:rPr>
                <a:t>. Anschließend per Drag-and-Drop oder über den Bildbutton ein neues Bild einfügen.</a:t>
              </a:r>
            </a:p>
          </p:txBody>
        </p:sp>
        <p:sp>
          <p:nvSpPr>
            <p:cNvPr id="8" name="Bildausschnitt">
              <a:extLst>
                <a:ext uri="{FF2B5EF4-FFF2-40B4-BE49-F238E27FC236}">
                  <a16:creationId xmlns:a16="http://schemas.microsoft.com/office/drawing/2014/main" id="{8507CB38-6E12-E88F-43C9-E26582DAFCF2}"/>
                </a:ext>
              </a:extLst>
            </p:cNvPr>
            <p:cNvSpPr txBox="1"/>
            <p:nvPr userDrawn="1"/>
          </p:nvSpPr>
          <p:spPr>
            <a:xfrm rot="10800000" flipH="1" flipV="1">
              <a:off x="12348000" y="1799998"/>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1000" b="0" baseline="0" dirty="0">
                  <a:solidFill>
                    <a:schemeClr val="tx1"/>
                  </a:solidFill>
                  <a:latin typeface="+mn-lt"/>
                </a:rPr>
                <a:t>Bildausschnitt anpassen:</a:t>
              </a:r>
              <a:br>
                <a:rPr lang="de-DE" sz="1000" b="0" baseline="0" dirty="0">
                  <a:solidFill>
                    <a:schemeClr val="tx1"/>
                  </a:solidFill>
                  <a:latin typeface="+mn-lt"/>
                </a:rPr>
              </a:br>
              <a:r>
                <a:rPr lang="de-DE" sz="1000" b="1" baseline="0" dirty="0">
                  <a:solidFill>
                    <a:schemeClr val="tx1"/>
                  </a:solidFill>
                  <a:latin typeface="+mn-lt"/>
                </a:rPr>
                <a:t>Format &gt; Größe &gt; Zuschneiden</a:t>
              </a:r>
            </a:p>
          </p:txBody>
        </p:sp>
        <p:sp>
          <p:nvSpPr>
            <p:cNvPr id="10" name="Bildausschnitt">
              <a:extLst>
                <a:ext uri="{FF2B5EF4-FFF2-40B4-BE49-F238E27FC236}">
                  <a16:creationId xmlns:a16="http://schemas.microsoft.com/office/drawing/2014/main" id="{4C94EE61-D4D8-240E-01DB-6C0B7F7A3A2D}"/>
                </a:ext>
              </a:extLst>
            </p:cNvPr>
            <p:cNvSpPr txBox="1"/>
            <p:nvPr userDrawn="1"/>
          </p:nvSpPr>
          <p:spPr>
            <a:xfrm rot="10800000" flipH="1" flipV="1">
              <a:off x="12348000" y="1295998"/>
              <a:ext cx="1908000" cy="432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1000" b="0" baseline="0" dirty="0">
                  <a:solidFill>
                    <a:schemeClr val="tx1"/>
                  </a:solidFill>
                  <a:latin typeface="+mn-lt"/>
                </a:rPr>
                <a:t>Bild per Drag-and-Drop oder über den Button einfügen.</a:t>
              </a:r>
            </a:p>
          </p:txBody>
        </p:sp>
      </p:grpSp>
      <p:sp>
        <p:nvSpPr>
          <p:cNvPr id="6" name="Foliennummer">
            <a:extLst>
              <a:ext uri="{FF2B5EF4-FFF2-40B4-BE49-F238E27FC236}">
                <a16:creationId xmlns:a16="http://schemas.microsoft.com/office/drawing/2014/main" id="{80EFD3E8-902A-A422-1BF3-651A29EC06E7}"/>
              </a:ext>
            </a:extLst>
          </p:cNvPr>
          <p:cNvSpPr>
            <a:spLocks noGrp="1"/>
          </p:cNvSpPr>
          <p:nvPr>
            <p:ph type="sldNum" sz="quarter" idx="12"/>
          </p:nvPr>
        </p:nvSpPr>
        <p:spPr/>
        <p:txBody>
          <a:bodyPr/>
          <a:lstStyle/>
          <a:p>
            <a:fld id="{E6AA5693-5562-46BF-BAF4-16238AB6C896}" type="slidenum">
              <a:rPr lang="de-DE" smtClean="0"/>
              <a:t>‹Nr.›</a:t>
            </a:fld>
            <a:endParaRPr lang="de-DE"/>
          </a:p>
        </p:txBody>
      </p:sp>
      <p:sp>
        <p:nvSpPr>
          <p:cNvPr id="5" name="Fußzeile">
            <a:extLst>
              <a:ext uri="{FF2B5EF4-FFF2-40B4-BE49-F238E27FC236}">
                <a16:creationId xmlns:a16="http://schemas.microsoft.com/office/drawing/2014/main" id="{FA08B7FC-9E8A-B64A-C66B-B81420371F3E}"/>
              </a:ext>
            </a:extLst>
          </p:cNvPr>
          <p:cNvSpPr>
            <a:spLocks noGrp="1"/>
          </p:cNvSpPr>
          <p:nvPr>
            <p:ph type="ftr" sz="quarter" idx="11"/>
          </p:nvPr>
        </p:nvSpPr>
        <p:spPr/>
        <p:txBody>
          <a:bodyPr/>
          <a:lstStyle>
            <a:lvl1pPr>
              <a:defRPr/>
            </a:lvl1pPr>
          </a:lstStyle>
          <a:p>
            <a:r>
              <a:rPr lang="de-DE"/>
              <a:t>ProDaBi Team 2025</a:t>
            </a:r>
            <a:endParaRPr lang="de-DE" dirty="0"/>
          </a:p>
        </p:txBody>
      </p:sp>
      <p:sp>
        <p:nvSpPr>
          <p:cNvPr id="11" name="Bildunterzeile">
            <a:extLst>
              <a:ext uri="{FF2B5EF4-FFF2-40B4-BE49-F238E27FC236}">
                <a16:creationId xmlns:a16="http://schemas.microsoft.com/office/drawing/2014/main" id="{4C5AA25F-CBBB-E710-915B-760807FC3EA0}"/>
              </a:ext>
            </a:extLst>
          </p:cNvPr>
          <p:cNvSpPr>
            <a:spLocks noGrp="1"/>
          </p:cNvSpPr>
          <p:nvPr>
            <p:ph type="body" orient="vert" idx="14" hasCustomPrompt="1"/>
          </p:nvPr>
        </p:nvSpPr>
        <p:spPr>
          <a:xfrm>
            <a:off x="6407150" y="5611811"/>
            <a:ext cx="5183188" cy="453708"/>
          </a:xfrm>
          <a:prstGeom prst="rect">
            <a:avLst/>
          </a:prstGeom>
        </p:spPr>
        <p:txBody>
          <a:bodyPr vert="horz" numCol="1"/>
          <a:lstStyle>
            <a:lvl1pPr marL="0" indent="0">
              <a:lnSpc>
                <a:spcPct val="100000"/>
              </a:lnSpc>
              <a:spcBef>
                <a:spcPts val="0"/>
              </a:spcBef>
              <a:spcAft>
                <a:spcPts val="0"/>
              </a:spcAft>
              <a:buFont typeface="+mj-lt"/>
              <a:buNone/>
              <a:defRPr sz="1400">
                <a:latin typeface="+mj-lt"/>
              </a:defRPr>
            </a:lvl1pPr>
            <a:lvl2pPr marL="0" indent="0">
              <a:lnSpc>
                <a:spcPct val="100000"/>
              </a:lnSpc>
              <a:spcBef>
                <a:spcPts val="0"/>
              </a:spcBef>
              <a:spcAft>
                <a:spcPts val="0"/>
              </a:spcAft>
              <a:buFont typeface="+mj-lt"/>
              <a:buNone/>
              <a:defRPr sz="1400">
                <a:latin typeface="+mj-lt"/>
              </a:defRPr>
            </a:lvl2pPr>
            <a:lvl3pPr marL="0" indent="0">
              <a:lnSpc>
                <a:spcPct val="100000"/>
              </a:lnSpc>
              <a:spcBef>
                <a:spcPts val="0"/>
              </a:spcBef>
              <a:spcAft>
                <a:spcPts val="0"/>
              </a:spcAft>
              <a:buFont typeface="+mj-lt"/>
              <a:buNone/>
              <a:defRPr sz="1400">
                <a:latin typeface="+mj-lt"/>
              </a:defRPr>
            </a:lvl3pPr>
            <a:lvl4pPr marL="0" indent="0">
              <a:lnSpc>
                <a:spcPct val="100000"/>
              </a:lnSpc>
              <a:spcBef>
                <a:spcPts val="0"/>
              </a:spcBef>
              <a:spcAft>
                <a:spcPts val="0"/>
              </a:spcAft>
              <a:buFont typeface="+mj-lt"/>
              <a:buNone/>
              <a:defRPr sz="1400">
                <a:latin typeface="+mj-lt"/>
              </a:defRPr>
            </a:lvl4pPr>
            <a:lvl5pPr marL="0" indent="0">
              <a:lnSpc>
                <a:spcPct val="100000"/>
              </a:lnSpc>
              <a:spcBef>
                <a:spcPts val="0"/>
              </a:spcBef>
              <a:spcAft>
                <a:spcPts val="0"/>
              </a:spcAft>
              <a:buFont typeface="+mj-lt"/>
              <a:buNone/>
              <a:defRPr sz="1400">
                <a:latin typeface="+mj-lt"/>
              </a:defRPr>
            </a:lvl5pPr>
            <a:lvl6pPr marL="0" indent="0">
              <a:lnSpc>
                <a:spcPct val="100000"/>
              </a:lnSpc>
              <a:spcBef>
                <a:spcPts val="0"/>
              </a:spcBef>
              <a:spcAft>
                <a:spcPts val="0"/>
              </a:spcAft>
              <a:buFont typeface="+mj-lt"/>
              <a:buNone/>
              <a:defRPr sz="1400">
                <a:latin typeface="+mj-lt"/>
              </a:defRPr>
            </a:lvl6pPr>
            <a:lvl7pPr marL="0" indent="0">
              <a:lnSpc>
                <a:spcPct val="100000"/>
              </a:lnSpc>
              <a:spcBef>
                <a:spcPts val="0"/>
              </a:spcBef>
              <a:spcAft>
                <a:spcPts val="0"/>
              </a:spcAft>
              <a:buFont typeface="+mj-lt"/>
              <a:buNone/>
              <a:defRPr sz="1400">
                <a:latin typeface="+mj-lt"/>
              </a:defRPr>
            </a:lvl7pPr>
            <a:lvl8pPr marL="0" indent="0">
              <a:lnSpc>
                <a:spcPct val="100000"/>
              </a:lnSpc>
              <a:spcBef>
                <a:spcPts val="0"/>
              </a:spcBef>
              <a:spcAft>
                <a:spcPts val="0"/>
              </a:spcAft>
              <a:buFont typeface="+mj-lt"/>
              <a:buNone/>
              <a:defRPr sz="1400">
                <a:latin typeface="+mj-lt"/>
              </a:defRPr>
            </a:lvl8pPr>
            <a:lvl9pPr marL="0" indent="0">
              <a:lnSpc>
                <a:spcPct val="100000"/>
              </a:lnSpc>
              <a:spcBef>
                <a:spcPts val="0"/>
              </a:spcBef>
              <a:spcAft>
                <a:spcPts val="0"/>
              </a:spcAft>
              <a:buFont typeface="+mj-lt"/>
              <a:buNone/>
              <a:defRPr sz="1400">
                <a:latin typeface="+mj-lt"/>
              </a:defRPr>
            </a:lvl9pPr>
          </a:lstStyle>
          <a:p>
            <a:r>
              <a:rPr lang="de-DE" dirty="0"/>
              <a:t>Platz für Bildunterzeile</a:t>
            </a:r>
            <a:br>
              <a:rPr lang="de-DE" dirty="0"/>
            </a:br>
            <a:r>
              <a:rPr lang="de-DE" dirty="0"/>
              <a:t>max. zwei Zeilen</a:t>
            </a:r>
          </a:p>
        </p:txBody>
      </p:sp>
      <p:sp>
        <p:nvSpPr>
          <p:cNvPr id="9" name="Bild">
            <a:extLst>
              <a:ext uri="{FF2B5EF4-FFF2-40B4-BE49-F238E27FC236}">
                <a16:creationId xmlns:a16="http://schemas.microsoft.com/office/drawing/2014/main" id="{DC51194B-2747-2A9B-FC2F-99A61372D3D5}"/>
              </a:ext>
            </a:extLst>
          </p:cNvPr>
          <p:cNvSpPr>
            <a:spLocks noGrp="1"/>
          </p:cNvSpPr>
          <p:nvPr>
            <p:ph type="pic" sz="quarter" idx="13" hasCustomPrompt="1"/>
          </p:nvPr>
        </p:nvSpPr>
        <p:spPr>
          <a:xfrm>
            <a:off x="6407149" y="1952624"/>
            <a:ext cx="5183189" cy="3569335"/>
          </a:xfrm>
          <a:solidFill>
            <a:schemeClr val="bg1">
              <a:lumMod val="95000"/>
            </a:schemeClr>
          </a:solidFill>
        </p:spPr>
        <p:txBody>
          <a:bodyPr anchor="ctr" anchorCtr="0"/>
          <a:lstStyle>
            <a:lvl1pPr algn="ctr">
              <a:defRPr/>
            </a:lvl1pPr>
          </a:lstStyle>
          <a:p>
            <a:r>
              <a:rPr lang="de-DE" dirty="0"/>
              <a:t>Bild einfügen</a:t>
            </a:r>
          </a:p>
        </p:txBody>
      </p:sp>
      <p:sp>
        <p:nvSpPr>
          <p:cNvPr id="4" name="Text">
            <a:extLst>
              <a:ext uri="{FF2B5EF4-FFF2-40B4-BE49-F238E27FC236}">
                <a16:creationId xmlns:a16="http://schemas.microsoft.com/office/drawing/2014/main" id="{B7447F73-5FB5-3941-EA01-93DBF96CC69C}"/>
              </a:ext>
            </a:extLst>
          </p:cNvPr>
          <p:cNvSpPr>
            <a:spLocks noGrp="1"/>
          </p:cNvSpPr>
          <p:nvPr>
            <p:ph type="body" orient="vert" idx="1" hasCustomPrompt="1"/>
          </p:nvPr>
        </p:nvSpPr>
        <p:spPr>
          <a:xfrm>
            <a:off x="422275" y="1952626"/>
            <a:ext cx="5434926" cy="4112894"/>
          </a:xfrm>
          <a:prstGeom prst="rect">
            <a:avLst/>
          </a:prstGeom>
        </p:spPr>
        <p:txBody>
          <a:bodyPr vert="horz" numCol="1"/>
          <a:lstStyle/>
          <a:p>
            <a:pPr lvl="0"/>
            <a:r>
              <a:rPr lang="de-DE" dirty="0"/>
              <a:t>Bitte fügen Sie hier Ihren Text ein.</a:t>
            </a:r>
            <a:br>
              <a:rPr lang="de-DE" dirty="0"/>
            </a:br>
            <a:r>
              <a:rPr lang="de-DE" dirty="0"/>
              <a:t>Für weitere Formate nutzen Sie die Listenebenen. </a:t>
            </a:r>
          </a:p>
          <a:p>
            <a:pPr lvl="1"/>
            <a:r>
              <a:rPr lang="de-DE" dirty="0"/>
              <a:t>Zweite Ebene</a:t>
            </a:r>
          </a:p>
          <a:p>
            <a:pPr lvl="2"/>
            <a:r>
              <a:rPr lang="de-DE" dirty="0"/>
              <a:t>Dritte Ebene</a:t>
            </a:r>
          </a:p>
          <a:p>
            <a:pPr lvl="3"/>
            <a:r>
              <a:rPr lang="de-DE" dirty="0"/>
              <a:t>Vierte Ebene</a:t>
            </a:r>
          </a:p>
          <a:p>
            <a:pPr lvl="4"/>
            <a:r>
              <a:rPr lang="de-DE" dirty="0"/>
              <a:t>Fünfte Ebene</a:t>
            </a:r>
          </a:p>
          <a:p>
            <a:pPr lvl="5"/>
            <a:r>
              <a:rPr lang="de-DE" dirty="0"/>
              <a:t>Sechste Ebene</a:t>
            </a:r>
          </a:p>
          <a:p>
            <a:pPr lvl="6"/>
            <a:r>
              <a:rPr lang="de-DE" dirty="0"/>
              <a:t>Siebte Ebene</a:t>
            </a:r>
          </a:p>
          <a:p>
            <a:pPr lvl="7"/>
            <a:r>
              <a:rPr lang="de-DE" dirty="0"/>
              <a:t>Achte Ebene</a:t>
            </a:r>
          </a:p>
          <a:p>
            <a:pPr lvl="8"/>
            <a:r>
              <a:rPr lang="de-DE" dirty="0"/>
              <a:t>Neunte Ebene</a:t>
            </a:r>
          </a:p>
        </p:txBody>
      </p:sp>
      <p:sp>
        <p:nvSpPr>
          <p:cNvPr id="2" name="Headline">
            <a:extLst>
              <a:ext uri="{FF2B5EF4-FFF2-40B4-BE49-F238E27FC236}">
                <a16:creationId xmlns:a16="http://schemas.microsoft.com/office/drawing/2014/main" id="{50AE6AE6-8076-8D9A-D6A3-94B9036FCC47}"/>
              </a:ext>
            </a:extLst>
          </p:cNvPr>
          <p:cNvSpPr>
            <a:spLocks noGrp="1"/>
          </p:cNvSpPr>
          <p:nvPr>
            <p:ph type="title" hasCustomPrompt="1"/>
          </p:nvPr>
        </p:nvSpPr>
        <p:spPr>
          <a:xfrm>
            <a:off x="422275" y="1246189"/>
            <a:ext cx="11168063" cy="468000"/>
          </a:xfrm>
        </p:spPr>
        <p:txBody>
          <a:bodyPr/>
          <a:lstStyle>
            <a:lvl1pPr>
              <a:defRPr/>
            </a:lvl1pPr>
          </a:lstStyle>
          <a:p>
            <a:r>
              <a:rPr lang="de-DE" dirty="0"/>
              <a:t>Überschrift maximal eine Zeile</a:t>
            </a:r>
          </a:p>
        </p:txBody>
      </p:sp>
    </p:spTree>
    <p:extLst>
      <p:ext uri="{BB962C8B-B14F-4D97-AF65-F5344CB8AC3E}">
        <p14:creationId xmlns:p14="http://schemas.microsoft.com/office/powerpoint/2010/main" val="2732559700"/>
      </p:ext>
    </p:extLst>
  </p:cSld>
  <p:clrMapOvr>
    <a:masterClrMapping/>
  </p:clrMapOvr>
  <p:extLst>
    <p:ext uri="{DCECCB84-F9BA-43D5-87BE-67443E8EF086}">
      <p15:sldGuideLst xmlns:p15="http://schemas.microsoft.com/office/powerpoint/2012/main">
        <p15:guide id="1" orient="horz" pos="3748">
          <p15:clr>
            <a:srgbClr val="000000"/>
          </p15:clr>
        </p15:guide>
        <p15:guide id="2" pos="7415">
          <p15:clr>
            <a:srgbClr val="000000"/>
          </p15:clr>
        </p15:guide>
        <p15:guide id="3" pos="266">
          <p15:clr>
            <a:srgbClr val="000000"/>
          </p15:clr>
        </p15:guide>
        <p15:guide id="4" orient="horz" pos="1230">
          <p15:clr>
            <a:srgbClr val="000000"/>
          </p15:clr>
        </p15:guide>
        <p15:guide id="5" orient="horz" pos="785">
          <p15:clr>
            <a:srgbClr val="000000"/>
          </p15:clr>
        </p15:guide>
        <p15:guide id="6" pos="7301">
          <p15:clr>
            <a:srgbClr val="000000"/>
          </p15:clr>
        </p15:guide>
        <p15:guide id="7" orient="horz" pos="1178">
          <p15:clr>
            <a:srgbClr val="000000"/>
          </p15:clr>
        </p15:guide>
        <p15:guide id="8" pos="4036">
          <p15:clr>
            <a:srgbClr val="000000"/>
          </p15:clr>
        </p15:guide>
        <p15:guide id="10" orient="horz" pos="3425">
          <p15:clr>
            <a:srgbClr val="00000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Illustration / Text">
    <p:spTree>
      <p:nvGrpSpPr>
        <p:cNvPr id="1" name=""/>
        <p:cNvGrpSpPr/>
        <p:nvPr/>
      </p:nvGrpSpPr>
      <p:grpSpPr>
        <a:xfrm>
          <a:off x="0" y="0"/>
          <a:ext cx="0" cy="0"/>
          <a:chOff x="0" y="0"/>
          <a:chExt cx="0" cy="0"/>
        </a:xfrm>
      </p:grpSpPr>
      <p:sp>
        <p:nvSpPr>
          <p:cNvPr id="6" name="Foliennummer">
            <a:extLst>
              <a:ext uri="{FF2B5EF4-FFF2-40B4-BE49-F238E27FC236}">
                <a16:creationId xmlns:a16="http://schemas.microsoft.com/office/drawing/2014/main" id="{80EFD3E8-902A-A422-1BF3-651A29EC06E7}"/>
              </a:ext>
            </a:extLst>
          </p:cNvPr>
          <p:cNvSpPr>
            <a:spLocks noGrp="1"/>
          </p:cNvSpPr>
          <p:nvPr>
            <p:ph type="sldNum" sz="quarter" idx="12"/>
          </p:nvPr>
        </p:nvSpPr>
        <p:spPr/>
        <p:txBody>
          <a:bodyPr/>
          <a:lstStyle/>
          <a:p>
            <a:fld id="{E6AA5693-5562-46BF-BAF4-16238AB6C896}" type="slidenum">
              <a:rPr lang="de-DE" smtClean="0"/>
              <a:t>‹Nr.›</a:t>
            </a:fld>
            <a:endParaRPr lang="de-DE"/>
          </a:p>
        </p:txBody>
      </p:sp>
      <p:sp>
        <p:nvSpPr>
          <p:cNvPr id="5" name="Fußzeile">
            <a:extLst>
              <a:ext uri="{FF2B5EF4-FFF2-40B4-BE49-F238E27FC236}">
                <a16:creationId xmlns:a16="http://schemas.microsoft.com/office/drawing/2014/main" id="{FA08B7FC-9E8A-B64A-C66B-B81420371F3E}"/>
              </a:ext>
            </a:extLst>
          </p:cNvPr>
          <p:cNvSpPr>
            <a:spLocks noGrp="1"/>
          </p:cNvSpPr>
          <p:nvPr>
            <p:ph type="ftr" sz="quarter" idx="11"/>
          </p:nvPr>
        </p:nvSpPr>
        <p:spPr/>
        <p:txBody>
          <a:bodyPr/>
          <a:lstStyle>
            <a:lvl1pPr>
              <a:defRPr/>
            </a:lvl1pPr>
          </a:lstStyle>
          <a:p>
            <a:r>
              <a:rPr lang="de-DE"/>
              <a:t>ProDaBi Team 2025</a:t>
            </a:r>
            <a:endParaRPr lang="de-DE" dirty="0"/>
          </a:p>
        </p:txBody>
      </p:sp>
      <p:sp>
        <p:nvSpPr>
          <p:cNvPr id="10" name="Text">
            <a:extLst>
              <a:ext uri="{FF2B5EF4-FFF2-40B4-BE49-F238E27FC236}">
                <a16:creationId xmlns:a16="http://schemas.microsoft.com/office/drawing/2014/main" id="{27636434-84C0-80BF-C969-EA71E3A61621}"/>
              </a:ext>
            </a:extLst>
          </p:cNvPr>
          <p:cNvSpPr>
            <a:spLocks noGrp="1"/>
          </p:cNvSpPr>
          <p:nvPr>
            <p:ph type="body" orient="vert" idx="1" hasCustomPrompt="1"/>
          </p:nvPr>
        </p:nvSpPr>
        <p:spPr>
          <a:xfrm>
            <a:off x="8401049" y="1246188"/>
            <a:ext cx="3370263" cy="4522787"/>
          </a:xfrm>
          <a:prstGeom prst="rect">
            <a:avLst/>
          </a:prstGeom>
        </p:spPr>
        <p:txBody>
          <a:bodyPr vert="horz" numCol="1"/>
          <a:lstStyle/>
          <a:p>
            <a:pPr lvl="0"/>
            <a:r>
              <a:rPr lang="de-DE" dirty="0"/>
              <a:t>Bitte fügen Sie hier Ihren Text ein.</a:t>
            </a:r>
            <a:br>
              <a:rPr lang="de-DE" dirty="0"/>
            </a:br>
            <a:r>
              <a:rPr lang="de-DE" dirty="0"/>
              <a:t>Für weitere Formate nutzen Sie die Listenebenen. </a:t>
            </a:r>
          </a:p>
          <a:p>
            <a:pPr lvl="1"/>
            <a:r>
              <a:rPr lang="de-DE" dirty="0"/>
              <a:t>Zweite Ebene</a:t>
            </a:r>
          </a:p>
          <a:p>
            <a:pPr lvl="2"/>
            <a:r>
              <a:rPr lang="de-DE" dirty="0"/>
              <a:t>Dritte Ebene</a:t>
            </a:r>
          </a:p>
          <a:p>
            <a:pPr lvl="3"/>
            <a:r>
              <a:rPr lang="de-DE" dirty="0"/>
              <a:t>Vierte Ebene</a:t>
            </a:r>
          </a:p>
          <a:p>
            <a:pPr lvl="4"/>
            <a:r>
              <a:rPr lang="de-DE" dirty="0"/>
              <a:t>Fünfte Ebene</a:t>
            </a:r>
          </a:p>
          <a:p>
            <a:pPr lvl="5"/>
            <a:r>
              <a:rPr lang="de-DE" dirty="0"/>
              <a:t>Sechste Ebene</a:t>
            </a:r>
          </a:p>
          <a:p>
            <a:pPr lvl="6"/>
            <a:r>
              <a:rPr lang="de-DE" dirty="0"/>
              <a:t>Siebte Ebene</a:t>
            </a:r>
          </a:p>
          <a:p>
            <a:pPr lvl="7"/>
            <a:r>
              <a:rPr lang="de-DE" dirty="0"/>
              <a:t>Achte Ebene</a:t>
            </a:r>
          </a:p>
          <a:p>
            <a:pPr lvl="8"/>
            <a:r>
              <a:rPr lang="de-DE" dirty="0"/>
              <a:t>Neunte Ebene</a:t>
            </a:r>
          </a:p>
        </p:txBody>
      </p:sp>
      <p:sp>
        <p:nvSpPr>
          <p:cNvPr id="12" name="Inhalt">
            <a:extLst>
              <a:ext uri="{FF2B5EF4-FFF2-40B4-BE49-F238E27FC236}">
                <a16:creationId xmlns:a16="http://schemas.microsoft.com/office/drawing/2014/main" id="{5BE0DCC4-C846-01A4-853D-445C8C7422B9}"/>
              </a:ext>
            </a:extLst>
          </p:cNvPr>
          <p:cNvSpPr>
            <a:spLocks noGrp="1"/>
          </p:cNvSpPr>
          <p:nvPr>
            <p:ph idx="13" hasCustomPrompt="1"/>
          </p:nvPr>
        </p:nvSpPr>
        <p:spPr>
          <a:xfrm>
            <a:off x="420689" y="1246188"/>
            <a:ext cx="7581900" cy="4991100"/>
          </a:xfrm>
        </p:spPr>
        <p:txBody>
          <a:bodyPr/>
          <a:lstStyle>
            <a:lvl1pPr>
              <a:defRPr/>
            </a:lvl1pPr>
          </a:lstStyle>
          <a:p>
            <a:pPr lvl="0"/>
            <a:r>
              <a:rPr lang="de-DE" dirty="0"/>
              <a:t>Hier bitte ausschließlich Tabellen, Diagramme, Videos oder </a:t>
            </a:r>
            <a:r>
              <a:rPr lang="de-DE" dirty="0" err="1"/>
              <a:t>SmartArts</a:t>
            </a:r>
            <a:r>
              <a:rPr lang="de-DE" dirty="0"/>
              <a:t> platzieren</a:t>
            </a:r>
          </a:p>
        </p:txBody>
      </p:sp>
    </p:spTree>
    <p:extLst>
      <p:ext uri="{BB962C8B-B14F-4D97-AF65-F5344CB8AC3E}">
        <p14:creationId xmlns:p14="http://schemas.microsoft.com/office/powerpoint/2010/main" val="1782320095"/>
      </p:ext>
    </p:extLst>
  </p:cSld>
  <p:clrMapOvr>
    <a:masterClrMapping/>
  </p:clrMapOvr>
  <p:extLst>
    <p:ext uri="{DCECCB84-F9BA-43D5-87BE-67443E8EF086}">
      <p15:sldGuideLst xmlns:p15="http://schemas.microsoft.com/office/powerpoint/2012/main">
        <p15:guide id="1" orient="horz" pos="3929" userDrawn="1">
          <p15:clr>
            <a:srgbClr val="000000"/>
          </p15:clr>
        </p15:guide>
        <p15:guide id="2" pos="7415">
          <p15:clr>
            <a:srgbClr val="000000"/>
          </p15:clr>
        </p15:guide>
        <p15:guide id="3" pos="266">
          <p15:clr>
            <a:srgbClr val="000000"/>
          </p15:clr>
        </p15:guide>
        <p15:guide id="5" orient="horz" pos="785">
          <p15:clr>
            <a:srgbClr val="000000"/>
          </p15:clr>
        </p15:guide>
        <p15:guide id="8" pos="5041" userDrawn="1">
          <p15:clr>
            <a:srgbClr val="000000"/>
          </p15:clr>
        </p15:guide>
        <p15:guide id="11" pos="5292" userDrawn="1">
          <p15:clr>
            <a:srgbClr val="000000"/>
          </p15:clr>
        </p15:guide>
        <p15:guide id="12" orient="horz" pos="3634" userDrawn="1">
          <p15:clr>
            <a:srgbClr val="00000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userDrawn="1">
  <p:cSld name="Großes Bild / Text">
    <p:spTree>
      <p:nvGrpSpPr>
        <p:cNvPr id="1" name=""/>
        <p:cNvGrpSpPr/>
        <p:nvPr/>
      </p:nvGrpSpPr>
      <p:grpSpPr>
        <a:xfrm>
          <a:off x="0" y="0"/>
          <a:ext cx="0" cy="0"/>
          <a:chOff x="0" y="0"/>
          <a:chExt cx="0" cy="0"/>
        </a:xfrm>
      </p:grpSpPr>
      <p:grpSp>
        <p:nvGrpSpPr>
          <p:cNvPr id="5" name="Gruppieren 4">
            <a:extLst>
              <a:ext uri="{FF2B5EF4-FFF2-40B4-BE49-F238E27FC236}">
                <a16:creationId xmlns:a16="http://schemas.microsoft.com/office/drawing/2014/main" id="{3D9F3C87-5CF8-495D-A9F7-A53679109759}"/>
              </a:ext>
            </a:extLst>
          </p:cNvPr>
          <p:cNvGrpSpPr/>
          <p:nvPr userDrawn="1"/>
        </p:nvGrpSpPr>
        <p:grpSpPr>
          <a:xfrm>
            <a:off x="-2124000" y="-360000"/>
            <a:ext cx="16380000" cy="7596000"/>
            <a:chOff x="-2124000" y="-360000"/>
            <a:chExt cx="16380000" cy="7596000"/>
          </a:xfrm>
        </p:grpSpPr>
        <p:sp>
          <p:nvSpPr>
            <p:cNvPr id="11" name="Fußzeile">
              <a:extLst>
                <a:ext uri="{FF2B5EF4-FFF2-40B4-BE49-F238E27FC236}">
                  <a16:creationId xmlns:a16="http://schemas.microsoft.com/office/drawing/2014/main" id="{8504CB2F-AE35-CE95-4B60-81E52BDDFF9C}"/>
                </a:ext>
              </a:extLst>
            </p:cNvPr>
            <p:cNvSpPr txBox="1">
              <a:spLocks noChangeAspect="1"/>
            </p:cNvSpPr>
            <p:nvPr userDrawn="1"/>
          </p:nvSpPr>
          <p:spPr>
            <a:xfrm rot="10800000" flipH="1" flipV="1">
              <a:off x="421200" y="7020000"/>
              <a:ext cx="3960000" cy="21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l" defTabSz="1377788" rtl="0" eaLnBrk="1" fontAlgn="auto" latinLnBrk="0" hangingPunct="1">
                <a:lnSpc>
                  <a:spcPct val="100000"/>
                </a:lnSpc>
                <a:spcBef>
                  <a:spcPts val="0"/>
                </a:spcBef>
                <a:spcAft>
                  <a:spcPts val="0"/>
                </a:spcAft>
                <a:buClrTx/>
                <a:buSzTx/>
                <a:buFontTx/>
                <a:buNone/>
                <a:tabLst/>
                <a:defRPr/>
              </a:pPr>
              <a:r>
                <a:rPr lang="de-DE" sz="1000" b="0" baseline="0" dirty="0">
                  <a:solidFill>
                    <a:schemeClr val="tx1"/>
                  </a:solidFill>
                  <a:latin typeface="+mn-lt"/>
                </a:rPr>
                <a:t>Fußzeile anpassen: </a:t>
              </a:r>
              <a:r>
                <a:rPr lang="de-DE" sz="1000" b="1" baseline="0" dirty="0">
                  <a:solidFill>
                    <a:schemeClr val="tx1"/>
                  </a:solidFill>
                  <a:latin typeface="+mn-lt"/>
                </a:rPr>
                <a:t>Einfügen &gt; Text &gt; Kopf- und Fußzeile</a:t>
              </a:r>
            </a:p>
          </p:txBody>
        </p:sp>
        <p:sp>
          <p:nvSpPr>
            <p:cNvPr id="17" name="Zurücksetzen">
              <a:extLst>
                <a:ext uri="{FF2B5EF4-FFF2-40B4-BE49-F238E27FC236}">
                  <a16:creationId xmlns:a16="http://schemas.microsoft.com/office/drawing/2014/main" id="{0264AD42-5E92-73D8-6A83-4A0E02A415EB}"/>
                </a:ext>
              </a:extLst>
            </p:cNvPr>
            <p:cNvSpPr txBox="1"/>
            <p:nvPr userDrawn="1"/>
          </p:nvSpPr>
          <p:spPr>
            <a:xfrm rot="10800000" flipH="1" flipV="1">
              <a:off x="12348000" y="0"/>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1000" b="0" baseline="0" dirty="0">
                  <a:solidFill>
                    <a:schemeClr val="tx1"/>
                  </a:solidFill>
                  <a:latin typeface="+mn-lt"/>
                </a:rPr>
                <a:t>Textboxen in die Ursprungs-position bringen über Menü:</a:t>
              </a:r>
            </a:p>
            <a:p>
              <a:pPr indent="0" algn="l">
                <a:lnSpc>
                  <a:spcPct val="100000"/>
                </a:lnSpc>
                <a:spcBef>
                  <a:spcPts val="0"/>
                </a:spcBef>
                <a:spcAft>
                  <a:spcPts val="0"/>
                </a:spcAft>
              </a:pPr>
              <a:r>
                <a:rPr lang="de-DE" sz="1000" b="1" baseline="0" dirty="0">
                  <a:solidFill>
                    <a:schemeClr val="tx1"/>
                  </a:solidFill>
                  <a:latin typeface="+mn-lt"/>
                </a:rPr>
                <a:t>Start &gt; Folien &gt; Zurücksetzen</a:t>
              </a:r>
            </a:p>
          </p:txBody>
        </p:sp>
        <p:sp>
          <p:nvSpPr>
            <p:cNvPr id="18" name="Layoutwechsel">
              <a:extLst>
                <a:ext uri="{FF2B5EF4-FFF2-40B4-BE49-F238E27FC236}">
                  <a16:creationId xmlns:a16="http://schemas.microsoft.com/office/drawing/2014/main" id="{3215A3F9-9A35-53D1-011A-FE0A2E1893EB}"/>
                </a:ext>
              </a:extLst>
            </p:cNvPr>
            <p:cNvSpPr txBox="1"/>
            <p:nvPr userDrawn="1"/>
          </p:nvSpPr>
          <p:spPr>
            <a:xfrm rot="10800000" flipH="1" flipV="1">
              <a:off x="12348000" y="648000"/>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1000" b="0" baseline="0" dirty="0">
                  <a:solidFill>
                    <a:schemeClr val="tx1"/>
                  </a:solidFill>
                  <a:latin typeface="+mn-lt"/>
                </a:rPr>
                <a:t>Wechsel des Folienlayouts </a:t>
              </a:r>
              <a:br>
                <a:rPr lang="de-DE" sz="1000" b="0" baseline="0" dirty="0">
                  <a:solidFill>
                    <a:schemeClr val="tx1"/>
                  </a:solidFill>
                  <a:latin typeface="+mn-lt"/>
                </a:rPr>
              </a:br>
              <a:r>
                <a:rPr lang="de-DE" sz="1000" b="0" baseline="0" dirty="0">
                  <a:solidFill>
                    <a:schemeClr val="tx1"/>
                  </a:solidFill>
                  <a:latin typeface="+mn-lt"/>
                </a:rPr>
                <a:t>im Menü über:</a:t>
              </a:r>
            </a:p>
            <a:p>
              <a:pPr marL="0" marR="0" lvl="0" indent="0" algn="l" defTabSz="1207843" rtl="0" eaLnBrk="1" fontAlgn="auto" latinLnBrk="0" hangingPunct="1">
                <a:lnSpc>
                  <a:spcPct val="100000"/>
                </a:lnSpc>
                <a:spcBef>
                  <a:spcPts val="0"/>
                </a:spcBef>
                <a:spcAft>
                  <a:spcPts val="0"/>
                </a:spcAft>
                <a:buClrTx/>
                <a:buSzTx/>
                <a:buFontTx/>
                <a:buNone/>
                <a:tabLst/>
                <a:defRPr/>
              </a:pPr>
              <a:r>
                <a:rPr lang="de-DE" sz="1000" b="1" baseline="0" dirty="0">
                  <a:solidFill>
                    <a:schemeClr val="tx1"/>
                  </a:solidFill>
                  <a:latin typeface="+mn-lt"/>
                </a:rPr>
                <a:t>Start &gt; Folien &gt; Layout</a:t>
              </a:r>
            </a:p>
          </p:txBody>
        </p:sp>
        <p:sp>
          <p:nvSpPr>
            <p:cNvPr id="19" name="Hilfslinien">
              <a:extLst>
                <a:ext uri="{FF2B5EF4-FFF2-40B4-BE49-F238E27FC236}">
                  <a16:creationId xmlns:a16="http://schemas.microsoft.com/office/drawing/2014/main" id="{692CEF48-2E68-5602-34D3-C55957D067D0}"/>
                </a:ext>
              </a:extLst>
            </p:cNvPr>
            <p:cNvSpPr txBox="1"/>
            <p:nvPr userDrawn="1"/>
          </p:nvSpPr>
          <p:spPr>
            <a:xfrm rot="10800000" flipH="1" flipV="1">
              <a:off x="5291313" y="-360000"/>
              <a:ext cx="6480000" cy="216488"/>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r" defTabSz="1377788" rtl="0" eaLnBrk="1" fontAlgn="auto" latinLnBrk="0" hangingPunct="1">
                <a:lnSpc>
                  <a:spcPct val="100000"/>
                </a:lnSpc>
                <a:spcBef>
                  <a:spcPts val="0"/>
                </a:spcBef>
                <a:spcAft>
                  <a:spcPts val="0"/>
                </a:spcAft>
                <a:buClrTx/>
                <a:buSzTx/>
                <a:buFontTx/>
                <a:buNone/>
                <a:tabLst/>
                <a:defRPr/>
              </a:pPr>
              <a:r>
                <a:rPr kumimoji="0" lang="de-DE" sz="1000" b="0" i="0" u="none" strike="noStrike" kern="1200" cap="none" spc="0" normalizeH="0" baseline="0" noProof="0" dirty="0">
                  <a:ln>
                    <a:noFill/>
                  </a:ln>
                  <a:solidFill>
                    <a:schemeClr val="tx1"/>
                  </a:solidFill>
                  <a:effectLst/>
                  <a:uLnTx/>
                  <a:uFillTx/>
                  <a:latin typeface="+mn-lt"/>
                  <a:ea typeface="+mn-ea"/>
                  <a:cs typeface="+mn-cs"/>
                </a:rPr>
                <a:t>Hilfslinien anzeigen über Menü: </a:t>
              </a:r>
              <a:r>
                <a:rPr kumimoji="0" lang="de-DE" sz="1000" b="1" i="0" u="none" strike="noStrike" kern="1200" cap="none" spc="0" normalizeH="0" baseline="0" noProof="0" dirty="0">
                  <a:ln>
                    <a:noFill/>
                  </a:ln>
                  <a:solidFill>
                    <a:schemeClr val="tx1"/>
                  </a:solidFill>
                  <a:effectLst/>
                  <a:uLnTx/>
                  <a:uFillTx/>
                  <a:latin typeface="+mn-lt"/>
                  <a:ea typeface="+mn-ea"/>
                  <a:cs typeface="+mn-cs"/>
                </a:rPr>
                <a:t>Ansicht &gt; Anzeigen &gt; Führungslinien </a:t>
              </a:r>
              <a:r>
                <a:rPr kumimoji="0" lang="de-DE" sz="1000" b="0" i="0" u="none" strike="noStrike" kern="1200" cap="none" spc="0" normalizeH="0" baseline="0" noProof="0" dirty="0">
                  <a:ln>
                    <a:noFill/>
                  </a:ln>
                  <a:solidFill>
                    <a:schemeClr val="tx1"/>
                  </a:solidFill>
                  <a:effectLst/>
                  <a:uLnTx/>
                  <a:uFillTx/>
                  <a:latin typeface="+mn-lt"/>
                  <a:ea typeface="+mn-ea"/>
                  <a:cs typeface="+mn-cs"/>
                </a:rPr>
                <a:t>aktivieren</a:t>
              </a:r>
            </a:p>
          </p:txBody>
        </p:sp>
        <p:sp>
          <p:nvSpPr>
            <p:cNvPr id="20" name="Hilfslinien">
              <a:extLst>
                <a:ext uri="{FF2B5EF4-FFF2-40B4-BE49-F238E27FC236}">
                  <a16:creationId xmlns:a16="http://schemas.microsoft.com/office/drawing/2014/main" id="{112EF215-B6C7-B289-A5ED-33847B0750EA}"/>
                </a:ext>
              </a:extLst>
            </p:cNvPr>
            <p:cNvSpPr txBox="1"/>
            <p:nvPr userDrawn="1"/>
          </p:nvSpPr>
          <p:spPr>
            <a:xfrm rot="10800000" flipH="1" flipV="1">
              <a:off x="421200" y="-360000"/>
              <a:ext cx="4788000" cy="216488"/>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l" defTabSz="1377788" rtl="0" eaLnBrk="1" fontAlgn="auto" latinLnBrk="0" hangingPunct="1">
                <a:lnSpc>
                  <a:spcPct val="100000"/>
                </a:lnSpc>
                <a:spcBef>
                  <a:spcPts val="0"/>
                </a:spcBef>
                <a:spcAft>
                  <a:spcPts val="0"/>
                </a:spcAft>
                <a:buClrTx/>
                <a:buSzTx/>
                <a:buFontTx/>
                <a:buNone/>
                <a:tabLst/>
                <a:defRPr/>
              </a:pPr>
              <a:r>
                <a:rPr kumimoji="0" lang="de-DE" sz="1000" b="0" i="0" u="none" strike="noStrike" kern="1200" cap="none" spc="0" normalizeH="0" baseline="0" noProof="0" dirty="0">
                  <a:ln>
                    <a:noFill/>
                  </a:ln>
                  <a:solidFill>
                    <a:schemeClr val="tx1"/>
                  </a:solidFill>
                  <a:effectLst/>
                  <a:uLnTx/>
                  <a:uFillTx/>
                  <a:latin typeface="+mn-lt"/>
                  <a:ea typeface="+mn-ea"/>
                  <a:cs typeface="+mn-cs"/>
                </a:rPr>
                <a:t>Bitte</a:t>
              </a:r>
              <a:r>
                <a:rPr kumimoji="0" lang="de-DE" sz="1000" b="1" i="0" u="none" strike="noStrike" kern="1200" cap="none" spc="0" normalizeH="0" baseline="0" noProof="0" dirty="0">
                  <a:ln>
                    <a:noFill/>
                  </a:ln>
                  <a:solidFill>
                    <a:schemeClr val="tx1"/>
                  </a:solidFill>
                  <a:effectLst/>
                  <a:uLnTx/>
                  <a:uFillTx/>
                  <a:latin typeface="+mn-lt"/>
                  <a:ea typeface="+mn-ea"/>
                  <a:cs typeface="+mn-cs"/>
                </a:rPr>
                <a:t> keine Änderungen im Folienmaster </a:t>
              </a:r>
              <a:r>
                <a:rPr kumimoji="0" lang="de-DE" sz="1000" b="0" i="0" u="none" strike="noStrike" kern="1200" cap="none" spc="0" normalizeH="0" baseline="0" noProof="0" dirty="0">
                  <a:ln>
                    <a:noFill/>
                  </a:ln>
                  <a:solidFill>
                    <a:schemeClr val="tx1"/>
                  </a:solidFill>
                  <a:effectLst/>
                  <a:uLnTx/>
                  <a:uFillTx/>
                  <a:latin typeface="+mn-lt"/>
                  <a:ea typeface="+mn-ea"/>
                  <a:cs typeface="+mn-cs"/>
                </a:rPr>
                <a:t>vornehmen!</a:t>
              </a:r>
            </a:p>
          </p:txBody>
        </p:sp>
        <p:grpSp>
          <p:nvGrpSpPr>
            <p:cNvPr id="2" name="Regieanweisungen Bilder">
              <a:extLst>
                <a:ext uri="{FF2B5EF4-FFF2-40B4-BE49-F238E27FC236}">
                  <a16:creationId xmlns:a16="http://schemas.microsoft.com/office/drawing/2014/main" id="{4F48CE62-B428-BB26-5378-C042A4A1B6A3}"/>
                </a:ext>
              </a:extLst>
            </p:cNvPr>
            <p:cNvGrpSpPr/>
            <p:nvPr userDrawn="1"/>
          </p:nvGrpSpPr>
          <p:grpSpPr>
            <a:xfrm>
              <a:off x="-2124000" y="2268000"/>
              <a:ext cx="1908000" cy="2152480"/>
              <a:chOff x="12348000" y="1295998"/>
              <a:chExt cx="1908000" cy="2152480"/>
            </a:xfrm>
          </p:grpSpPr>
          <p:sp>
            <p:nvSpPr>
              <p:cNvPr id="3" name="Bild austauschen">
                <a:extLst>
                  <a:ext uri="{FF2B5EF4-FFF2-40B4-BE49-F238E27FC236}">
                    <a16:creationId xmlns:a16="http://schemas.microsoft.com/office/drawing/2014/main" id="{6237A7AD-89AE-FE5D-EC0D-FE0233A4268D}"/>
                  </a:ext>
                </a:extLst>
              </p:cNvPr>
              <p:cNvSpPr txBox="1"/>
              <p:nvPr userDrawn="1"/>
            </p:nvSpPr>
            <p:spPr>
              <a:xfrm rot="10800000" flipH="1" flipV="1">
                <a:off x="12348000" y="2447998"/>
                <a:ext cx="1908000" cy="100048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r">
                  <a:lnSpc>
                    <a:spcPct val="100000"/>
                  </a:lnSpc>
                  <a:spcBef>
                    <a:spcPts val="0"/>
                  </a:spcBef>
                  <a:spcAft>
                    <a:spcPts val="0"/>
                  </a:spcAft>
                </a:pPr>
                <a:r>
                  <a:rPr lang="de-DE" sz="1000" b="0" baseline="0" dirty="0">
                    <a:solidFill>
                      <a:schemeClr val="tx1"/>
                    </a:solidFill>
                    <a:latin typeface="+mn-lt"/>
                  </a:rPr>
                  <a:t>Bild austauschen:</a:t>
                </a:r>
                <a:br>
                  <a:rPr lang="de-DE" sz="1000" b="0" baseline="0" dirty="0">
                    <a:solidFill>
                      <a:schemeClr val="tx1"/>
                    </a:solidFill>
                    <a:latin typeface="+mn-lt"/>
                  </a:rPr>
                </a:br>
                <a:r>
                  <a:rPr lang="de-DE" sz="1000" b="0" baseline="0" dirty="0">
                    <a:solidFill>
                      <a:schemeClr val="tx1"/>
                    </a:solidFill>
                    <a:latin typeface="+mn-lt"/>
                  </a:rPr>
                  <a:t>Das </a:t>
                </a:r>
                <a:r>
                  <a:rPr lang="de-DE" sz="1000" b="1" baseline="0" dirty="0">
                    <a:solidFill>
                      <a:schemeClr val="tx1"/>
                    </a:solidFill>
                    <a:latin typeface="+mn-lt"/>
                  </a:rPr>
                  <a:t>platzierte Foto </a:t>
                </a:r>
                <a:r>
                  <a:rPr lang="de-DE" sz="1000" b="0" baseline="0" dirty="0">
                    <a:solidFill>
                      <a:schemeClr val="tx1"/>
                    </a:solidFill>
                    <a:latin typeface="+mn-lt"/>
                  </a:rPr>
                  <a:t>zunächst </a:t>
                </a:r>
                <a:r>
                  <a:rPr lang="de-DE" sz="1000" b="1" baseline="0" dirty="0">
                    <a:solidFill>
                      <a:schemeClr val="tx1"/>
                    </a:solidFill>
                    <a:latin typeface="+mn-lt"/>
                  </a:rPr>
                  <a:t>löschen</a:t>
                </a:r>
                <a:r>
                  <a:rPr lang="de-DE" sz="1000" b="0" baseline="0" dirty="0">
                    <a:solidFill>
                      <a:schemeClr val="tx1"/>
                    </a:solidFill>
                    <a:latin typeface="+mn-lt"/>
                  </a:rPr>
                  <a:t>. Anschließend per Drag-and-Drop oder über den Bildbutton ein neues Bild einfügen.</a:t>
                </a:r>
              </a:p>
            </p:txBody>
          </p:sp>
          <p:sp>
            <p:nvSpPr>
              <p:cNvPr id="7" name="Bildausschnitt">
                <a:extLst>
                  <a:ext uri="{FF2B5EF4-FFF2-40B4-BE49-F238E27FC236}">
                    <a16:creationId xmlns:a16="http://schemas.microsoft.com/office/drawing/2014/main" id="{3C53B971-AC8F-3B50-5DF6-4CC14774D7AD}"/>
                  </a:ext>
                </a:extLst>
              </p:cNvPr>
              <p:cNvSpPr txBox="1"/>
              <p:nvPr userDrawn="1"/>
            </p:nvSpPr>
            <p:spPr>
              <a:xfrm rot="10800000" flipH="1" flipV="1">
                <a:off x="12348000" y="1799998"/>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r">
                  <a:lnSpc>
                    <a:spcPct val="100000"/>
                  </a:lnSpc>
                  <a:spcBef>
                    <a:spcPts val="0"/>
                  </a:spcBef>
                  <a:spcAft>
                    <a:spcPts val="0"/>
                  </a:spcAft>
                </a:pPr>
                <a:r>
                  <a:rPr lang="de-DE" sz="1000" b="0" baseline="0" dirty="0">
                    <a:solidFill>
                      <a:schemeClr val="tx1"/>
                    </a:solidFill>
                    <a:latin typeface="+mn-lt"/>
                  </a:rPr>
                  <a:t>Bildausschnitt anpassen:</a:t>
                </a:r>
                <a:br>
                  <a:rPr lang="de-DE" sz="1000" b="0" baseline="0" dirty="0">
                    <a:solidFill>
                      <a:schemeClr val="tx1"/>
                    </a:solidFill>
                    <a:latin typeface="+mn-lt"/>
                  </a:rPr>
                </a:br>
                <a:r>
                  <a:rPr lang="de-DE" sz="1000" b="1" baseline="0" dirty="0">
                    <a:solidFill>
                      <a:schemeClr val="tx1"/>
                    </a:solidFill>
                    <a:latin typeface="+mn-lt"/>
                  </a:rPr>
                  <a:t>Format &gt; Größe &gt; Zuschneiden</a:t>
                </a:r>
              </a:p>
            </p:txBody>
          </p:sp>
          <p:sp>
            <p:nvSpPr>
              <p:cNvPr id="9" name="Bildausschnitt">
                <a:extLst>
                  <a:ext uri="{FF2B5EF4-FFF2-40B4-BE49-F238E27FC236}">
                    <a16:creationId xmlns:a16="http://schemas.microsoft.com/office/drawing/2014/main" id="{9CAECB73-BBAC-D89D-9C1D-B2F5D26068AC}"/>
                  </a:ext>
                </a:extLst>
              </p:cNvPr>
              <p:cNvSpPr txBox="1"/>
              <p:nvPr userDrawn="1"/>
            </p:nvSpPr>
            <p:spPr>
              <a:xfrm rot="10800000" flipH="1" flipV="1">
                <a:off x="12348000" y="1295998"/>
                <a:ext cx="1908000" cy="432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r">
                  <a:lnSpc>
                    <a:spcPct val="100000"/>
                  </a:lnSpc>
                  <a:spcBef>
                    <a:spcPts val="0"/>
                  </a:spcBef>
                  <a:spcAft>
                    <a:spcPts val="0"/>
                  </a:spcAft>
                </a:pPr>
                <a:r>
                  <a:rPr lang="de-DE" sz="1000" b="0" baseline="0" dirty="0">
                    <a:solidFill>
                      <a:schemeClr val="tx1"/>
                    </a:solidFill>
                    <a:latin typeface="+mn-lt"/>
                  </a:rPr>
                  <a:t>Bild per Drag-and-Drop oder über den Button einfügen.</a:t>
                </a:r>
              </a:p>
            </p:txBody>
          </p:sp>
        </p:grpSp>
      </p:grpSp>
      <p:grpSp>
        <p:nvGrpSpPr>
          <p:cNvPr id="21" name="Grafik">
            <a:extLst>
              <a:ext uri="{FF2B5EF4-FFF2-40B4-BE49-F238E27FC236}">
                <a16:creationId xmlns:a16="http://schemas.microsoft.com/office/drawing/2014/main" id="{CC1D1673-B3CD-29C4-85E8-F32419E6D17E}"/>
              </a:ext>
            </a:extLst>
          </p:cNvPr>
          <p:cNvGrpSpPr>
            <a:grpSpLocks noGrp="1" noUngrp="1" noRot="1" noMove="1" noResize="1"/>
          </p:cNvGrpSpPr>
          <p:nvPr userDrawn="1"/>
        </p:nvGrpSpPr>
        <p:grpSpPr bwMode="auto">
          <a:xfrm>
            <a:off x="9183688" y="160338"/>
            <a:ext cx="3008312" cy="6697662"/>
            <a:chOff x="5790" y="101"/>
            <a:chExt cx="1895" cy="4219"/>
          </a:xfrm>
        </p:grpSpPr>
        <p:sp>
          <p:nvSpPr>
            <p:cNvPr id="22" name="Freeform 34">
              <a:extLst>
                <a:ext uri="{FF2B5EF4-FFF2-40B4-BE49-F238E27FC236}">
                  <a16:creationId xmlns:a16="http://schemas.microsoft.com/office/drawing/2014/main" id="{8B8D443D-D434-7F7A-28CA-5A74E4238DF7}"/>
                </a:ext>
              </a:extLst>
            </p:cNvPr>
            <p:cNvSpPr>
              <a:spLocks noGrp="1" noRot="1" noMove="1" noResize="1" noEditPoints="1" noAdjustHandles="1" noChangeArrowheads="1" noChangeShapeType="1"/>
            </p:cNvSpPr>
            <p:nvPr userDrawn="1"/>
          </p:nvSpPr>
          <p:spPr bwMode="auto">
            <a:xfrm>
              <a:off x="5916" y="101"/>
              <a:ext cx="127"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3" name="Freeform 35">
              <a:extLst>
                <a:ext uri="{FF2B5EF4-FFF2-40B4-BE49-F238E27FC236}">
                  <a16:creationId xmlns:a16="http://schemas.microsoft.com/office/drawing/2014/main" id="{6736CECC-0321-5717-98AC-BBD17D6B1813}"/>
                </a:ext>
              </a:extLst>
            </p:cNvPr>
            <p:cNvSpPr>
              <a:spLocks noGrp="1" noRot="1" noMove="1" noResize="1" noEditPoints="1" noAdjustHandles="1" noChangeArrowheads="1" noChangeShapeType="1"/>
            </p:cNvSpPr>
            <p:nvPr userDrawn="1"/>
          </p:nvSpPr>
          <p:spPr bwMode="auto">
            <a:xfrm>
              <a:off x="5916" y="199"/>
              <a:ext cx="127"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4" name="Freeform 36">
              <a:extLst>
                <a:ext uri="{FF2B5EF4-FFF2-40B4-BE49-F238E27FC236}">
                  <a16:creationId xmlns:a16="http://schemas.microsoft.com/office/drawing/2014/main" id="{095DAFBA-F498-EB16-BE76-8B9A183F14C2}"/>
                </a:ext>
              </a:extLst>
            </p:cNvPr>
            <p:cNvSpPr>
              <a:spLocks noGrp="1" noRot="1" noMove="1" noResize="1" noEditPoints="1" noAdjustHandles="1" noChangeArrowheads="1" noChangeShapeType="1"/>
            </p:cNvSpPr>
            <p:nvPr userDrawn="1"/>
          </p:nvSpPr>
          <p:spPr bwMode="auto">
            <a:xfrm>
              <a:off x="5790" y="101"/>
              <a:ext cx="126"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5" name="Freeform 37">
              <a:extLst>
                <a:ext uri="{FF2B5EF4-FFF2-40B4-BE49-F238E27FC236}">
                  <a16:creationId xmlns:a16="http://schemas.microsoft.com/office/drawing/2014/main" id="{5C507B2B-9FD6-3267-590F-2402965F1237}"/>
                </a:ext>
              </a:extLst>
            </p:cNvPr>
            <p:cNvSpPr>
              <a:spLocks noGrp="1" noRot="1" noMove="1" noResize="1" noEditPoints="1" noAdjustHandles="1" noChangeArrowheads="1" noChangeShapeType="1"/>
            </p:cNvSpPr>
            <p:nvPr userDrawn="1"/>
          </p:nvSpPr>
          <p:spPr bwMode="auto">
            <a:xfrm>
              <a:off x="7432" y="199"/>
              <a:ext cx="127"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7E3FA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6" name="Freeform 38">
              <a:extLst>
                <a:ext uri="{FF2B5EF4-FFF2-40B4-BE49-F238E27FC236}">
                  <a16:creationId xmlns:a16="http://schemas.microsoft.com/office/drawing/2014/main" id="{7EE2DD8D-F22C-5AE0-FDE2-5C3E5A54FC2E}"/>
                </a:ext>
              </a:extLst>
            </p:cNvPr>
            <p:cNvSpPr>
              <a:spLocks noGrp="1" noRot="1" noMove="1" noResize="1" noEditPoints="1" noAdjustHandles="1" noChangeArrowheads="1" noChangeShapeType="1"/>
            </p:cNvSpPr>
            <p:nvPr userDrawn="1"/>
          </p:nvSpPr>
          <p:spPr bwMode="auto">
            <a:xfrm>
              <a:off x="7306" y="297"/>
              <a:ext cx="126" cy="197"/>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7" name="Freeform 39">
              <a:extLst>
                <a:ext uri="{FF2B5EF4-FFF2-40B4-BE49-F238E27FC236}">
                  <a16:creationId xmlns:a16="http://schemas.microsoft.com/office/drawing/2014/main" id="{22BAF563-B688-E75D-3BA0-CCF05258ED4C}"/>
                </a:ext>
              </a:extLst>
            </p:cNvPr>
            <p:cNvSpPr>
              <a:spLocks noGrp="1" noRot="1" noMove="1" noResize="1" noEditPoints="1" noAdjustHandles="1" noChangeArrowheads="1" noChangeShapeType="1"/>
            </p:cNvSpPr>
            <p:nvPr userDrawn="1"/>
          </p:nvSpPr>
          <p:spPr bwMode="auto">
            <a:xfrm>
              <a:off x="7180" y="199"/>
              <a:ext cx="126"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8" name="Freeform 40">
              <a:extLst>
                <a:ext uri="{FF2B5EF4-FFF2-40B4-BE49-F238E27FC236}">
                  <a16:creationId xmlns:a16="http://schemas.microsoft.com/office/drawing/2014/main" id="{948926E7-BE67-637D-D1BD-EBA40AA17ED7}"/>
                </a:ext>
              </a:extLst>
            </p:cNvPr>
            <p:cNvSpPr>
              <a:spLocks noGrp="1" noRot="1" noMove="1" noResize="1" noEditPoints="1" noAdjustHandles="1" noChangeArrowheads="1" noChangeShapeType="1"/>
            </p:cNvSpPr>
            <p:nvPr userDrawn="1"/>
          </p:nvSpPr>
          <p:spPr bwMode="auto">
            <a:xfrm>
              <a:off x="7432" y="101"/>
              <a:ext cx="127"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9" name="Freeform 41">
              <a:extLst>
                <a:ext uri="{FF2B5EF4-FFF2-40B4-BE49-F238E27FC236}">
                  <a16:creationId xmlns:a16="http://schemas.microsoft.com/office/drawing/2014/main" id="{2E1D3563-DE3F-0CED-A444-DB5C123BFD22}"/>
                </a:ext>
              </a:extLst>
            </p:cNvPr>
            <p:cNvSpPr>
              <a:spLocks noGrp="1" noRot="1" noMove="1" noResize="1" noEditPoints="1" noAdjustHandles="1" noChangeArrowheads="1" noChangeShapeType="1"/>
            </p:cNvSpPr>
            <p:nvPr userDrawn="1"/>
          </p:nvSpPr>
          <p:spPr bwMode="auto">
            <a:xfrm>
              <a:off x="7306" y="101"/>
              <a:ext cx="126"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0" name="Freeform 42">
              <a:extLst>
                <a:ext uri="{FF2B5EF4-FFF2-40B4-BE49-F238E27FC236}">
                  <a16:creationId xmlns:a16="http://schemas.microsoft.com/office/drawing/2014/main" id="{E65F44C2-807F-E79C-F405-FCA75B095E32}"/>
                </a:ext>
              </a:extLst>
            </p:cNvPr>
            <p:cNvSpPr>
              <a:spLocks noGrp="1" noRot="1" noMove="1" noResize="1" noEditPoints="1" noAdjustHandles="1" noChangeArrowheads="1" noChangeShapeType="1"/>
            </p:cNvSpPr>
            <p:nvPr userDrawn="1"/>
          </p:nvSpPr>
          <p:spPr bwMode="auto">
            <a:xfrm>
              <a:off x="7180" y="101"/>
              <a:ext cx="126"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EF3A8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1" name="Freeform 43">
              <a:extLst>
                <a:ext uri="{FF2B5EF4-FFF2-40B4-BE49-F238E27FC236}">
                  <a16:creationId xmlns:a16="http://schemas.microsoft.com/office/drawing/2014/main" id="{1AA1F63B-7C91-327D-B398-20B70052FB7F}"/>
                </a:ext>
              </a:extLst>
            </p:cNvPr>
            <p:cNvSpPr>
              <a:spLocks noGrp="1" noRot="1" noMove="1" noResize="1" noEditPoints="1" noAdjustHandles="1" noChangeArrowheads="1" noChangeShapeType="1"/>
            </p:cNvSpPr>
            <p:nvPr userDrawn="1"/>
          </p:nvSpPr>
          <p:spPr bwMode="auto">
            <a:xfrm>
              <a:off x="7306" y="395"/>
              <a:ext cx="126" cy="197"/>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2" name="Freeform 44">
              <a:extLst>
                <a:ext uri="{FF2B5EF4-FFF2-40B4-BE49-F238E27FC236}">
                  <a16:creationId xmlns:a16="http://schemas.microsoft.com/office/drawing/2014/main" id="{41993086-CABC-81F0-593E-8958C7445F7C}"/>
                </a:ext>
              </a:extLst>
            </p:cNvPr>
            <p:cNvSpPr>
              <a:spLocks noGrp="1" noRot="1" noMove="1" noResize="1" noEditPoints="1" noAdjustHandles="1" noChangeArrowheads="1" noChangeShapeType="1"/>
            </p:cNvSpPr>
            <p:nvPr userDrawn="1"/>
          </p:nvSpPr>
          <p:spPr bwMode="auto">
            <a:xfrm>
              <a:off x="7180" y="395"/>
              <a:ext cx="126" cy="197"/>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6CAC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3" name="Freeform 45">
              <a:extLst>
                <a:ext uri="{FF2B5EF4-FFF2-40B4-BE49-F238E27FC236}">
                  <a16:creationId xmlns:a16="http://schemas.microsoft.com/office/drawing/2014/main" id="{A6CEF9EB-ED65-394D-FEB7-66B3BDEFA4DA}"/>
                </a:ext>
              </a:extLst>
            </p:cNvPr>
            <p:cNvSpPr>
              <a:spLocks noGrp="1" noRot="1" noMove="1" noResize="1" noEditPoints="1" noAdjustHandles="1" noChangeArrowheads="1" noChangeShapeType="1"/>
            </p:cNvSpPr>
            <p:nvPr userDrawn="1"/>
          </p:nvSpPr>
          <p:spPr bwMode="auto">
            <a:xfrm>
              <a:off x="6927" y="297"/>
              <a:ext cx="126" cy="197"/>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4" name="Freeform 46">
              <a:extLst>
                <a:ext uri="{FF2B5EF4-FFF2-40B4-BE49-F238E27FC236}">
                  <a16:creationId xmlns:a16="http://schemas.microsoft.com/office/drawing/2014/main" id="{34065ECE-E66F-EC10-192D-31F73735BA79}"/>
                </a:ext>
              </a:extLst>
            </p:cNvPr>
            <p:cNvSpPr>
              <a:spLocks noGrp="1" noRot="1" noMove="1" noResize="1" noEditPoints="1" noAdjustHandles="1" noChangeArrowheads="1" noChangeShapeType="1"/>
            </p:cNvSpPr>
            <p:nvPr userDrawn="1"/>
          </p:nvSpPr>
          <p:spPr bwMode="auto">
            <a:xfrm>
              <a:off x="6801" y="199"/>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5" name="Freeform 47">
              <a:extLst>
                <a:ext uri="{FF2B5EF4-FFF2-40B4-BE49-F238E27FC236}">
                  <a16:creationId xmlns:a16="http://schemas.microsoft.com/office/drawing/2014/main" id="{AB612F7C-8032-668E-5ABC-FE158FB46FEE}"/>
                </a:ext>
              </a:extLst>
            </p:cNvPr>
            <p:cNvSpPr>
              <a:spLocks noGrp="1" noRot="1" noMove="1" noResize="1" noEditPoints="1" noAdjustHandles="1" noChangeArrowheads="1" noChangeShapeType="1"/>
            </p:cNvSpPr>
            <p:nvPr userDrawn="1"/>
          </p:nvSpPr>
          <p:spPr bwMode="auto">
            <a:xfrm>
              <a:off x="6548" y="395"/>
              <a:ext cx="126" cy="197"/>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6" name="Freeform 48">
              <a:extLst>
                <a:ext uri="{FF2B5EF4-FFF2-40B4-BE49-F238E27FC236}">
                  <a16:creationId xmlns:a16="http://schemas.microsoft.com/office/drawing/2014/main" id="{2259602E-B0DC-C769-FE0D-A6649A321A6B}"/>
                </a:ext>
              </a:extLst>
            </p:cNvPr>
            <p:cNvSpPr>
              <a:spLocks noGrp="1" noRot="1" noMove="1" noResize="1" noEditPoints="1" noAdjustHandles="1" noChangeArrowheads="1" noChangeShapeType="1"/>
            </p:cNvSpPr>
            <p:nvPr userDrawn="1"/>
          </p:nvSpPr>
          <p:spPr bwMode="auto">
            <a:xfrm>
              <a:off x="6422" y="395"/>
              <a:ext cx="126" cy="197"/>
            </a:xfrm>
            <a:custGeom>
              <a:avLst/>
              <a:gdLst>
                <a:gd name="T0" fmla="*/ 0 w 555"/>
                <a:gd name="T1" fmla="*/ 433 h 866"/>
                <a:gd name="T2" fmla="*/ 555 w 555"/>
                <a:gd name="T3" fmla="*/ 866 h 866"/>
                <a:gd name="T4" fmla="*/ 555 w 555"/>
                <a:gd name="T5" fmla="*/ 433 h 866"/>
                <a:gd name="T6" fmla="*/ 555 w 555"/>
                <a:gd name="T7" fmla="*/ 0 h 866"/>
                <a:gd name="T8" fmla="*/ 0 w 555"/>
                <a:gd name="T9" fmla="*/ 433 h 866"/>
              </a:gdLst>
              <a:ahLst/>
              <a:cxnLst>
                <a:cxn ang="0">
                  <a:pos x="T0" y="T1"/>
                </a:cxn>
                <a:cxn ang="0">
                  <a:pos x="T2" y="T3"/>
                </a:cxn>
                <a:cxn ang="0">
                  <a:pos x="T4" y="T5"/>
                </a:cxn>
                <a:cxn ang="0">
                  <a:pos x="T6" y="T7"/>
                </a:cxn>
                <a:cxn ang="0">
                  <a:pos x="T8" y="T9"/>
                </a:cxn>
              </a:cxnLst>
              <a:rect l="0" t="0" r="r" b="b"/>
              <a:pathLst>
                <a:path w="555" h="866">
                  <a:moveTo>
                    <a:pt x="0" y="433"/>
                  </a:moveTo>
                  <a:lnTo>
                    <a:pt x="555" y="866"/>
                  </a:lnTo>
                  <a:lnTo>
                    <a:pt x="555" y="433"/>
                  </a:lnTo>
                  <a:lnTo>
                    <a:pt x="555" y="0"/>
                  </a:lnTo>
                  <a:lnTo>
                    <a:pt x="0" y="433"/>
                  </a:lnTo>
                  <a:close/>
                </a:path>
              </a:pathLst>
            </a:custGeom>
            <a:solidFill>
              <a:srgbClr val="0025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7" name="Freeform 49">
              <a:extLst>
                <a:ext uri="{FF2B5EF4-FFF2-40B4-BE49-F238E27FC236}">
                  <a16:creationId xmlns:a16="http://schemas.microsoft.com/office/drawing/2014/main" id="{3D8428FD-97D4-2A20-B5FF-519C9756FB16}"/>
                </a:ext>
              </a:extLst>
            </p:cNvPr>
            <p:cNvSpPr>
              <a:spLocks noGrp="1" noRot="1" noMove="1" noResize="1" noEditPoints="1" noAdjustHandles="1" noChangeArrowheads="1" noChangeShapeType="1"/>
            </p:cNvSpPr>
            <p:nvPr userDrawn="1"/>
          </p:nvSpPr>
          <p:spPr bwMode="auto">
            <a:xfrm>
              <a:off x="7053" y="199"/>
              <a:ext cx="127"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3B91D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8" name="Freeform 50">
              <a:extLst>
                <a:ext uri="{FF2B5EF4-FFF2-40B4-BE49-F238E27FC236}">
                  <a16:creationId xmlns:a16="http://schemas.microsoft.com/office/drawing/2014/main" id="{B185E438-F509-8C03-A95B-C90ECADEFD08}"/>
                </a:ext>
              </a:extLst>
            </p:cNvPr>
            <p:cNvSpPr>
              <a:spLocks noGrp="1" noRot="1" noMove="1" noResize="1" noEditPoints="1" noAdjustHandles="1" noChangeArrowheads="1" noChangeShapeType="1"/>
            </p:cNvSpPr>
            <p:nvPr userDrawn="1"/>
          </p:nvSpPr>
          <p:spPr bwMode="auto">
            <a:xfrm>
              <a:off x="6674" y="297"/>
              <a:ext cx="127" cy="197"/>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9" name="Freeform 51">
              <a:extLst>
                <a:ext uri="{FF2B5EF4-FFF2-40B4-BE49-F238E27FC236}">
                  <a16:creationId xmlns:a16="http://schemas.microsoft.com/office/drawing/2014/main" id="{123C6A63-23DC-C3F3-295C-076E1EA3744F}"/>
                </a:ext>
              </a:extLst>
            </p:cNvPr>
            <p:cNvSpPr>
              <a:spLocks noGrp="1" noRot="1" noMove="1" noResize="1" noEditPoints="1" noAdjustHandles="1" noChangeArrowheads="1" noChangeShapeType="1"/>
            </p:cNvSpPr>
            <p:nvPr userDrawn="1"/>
          </p:nvSpPr>
          <p:spPr bwMode="auto">
            <a:xfrm>
              <a:off x="6548" y="297"/>
              <a:ext cx="126"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0" name="Freeform 52">
              <a:extLst>
                <a:ext uri="{FF2B5EF4-FFF2-40B4-BE49-F238E27FC236}">
                  <a16:creationId xmlns:a16="http://schemas.microsoft.com/office/drawing/2014/main" id="{DD623DDA-9B4E-5049-A20E-52D3DC57CEB3}"/>
                </a:ext>
              </a:extLst>
            </p:cNvPr>
            <p:cNvSpPr>
              <a:spLocks noGrp="1" noRot="1" noMove="1" noResize="1" noEditPoints="1" noAdjustHandles="1" noChangeArrowheads="1" noChangeShapeType="1"/>
            </p:cNvSpPr>
            <p:nvPr userDrawn="1"/>
          </p:nvSpPr>
          <p:spPr bwMode="auto">
            <a:xfrm>
              <a:off x="6422" y="297"/>
              <a:ext cx="126" cy="197"/>
            </a:xfrm>
            <a:custGeom>
              <a:avLst/>
              <a:gdLst>
                <a:gd name="T0" fmla="*/ 555 w 555"/>
                <a:gd name="T1" fmla="*/ 433 h 866"/>
                <a:gd name="T2" fmla="*/ 0 w 555"/>
                <a:gd name="T3" fmla="*/ 866 h 866"/>
                <a:gd name="T4" fmla="*/ 0 w 555"/>
                <a:gd name="T5" fmla="*/ 433 h 866"/>
                <a:gd name="T6" fmla="*/ 0 w 555"/>
                <a:gd name="T7" fmla="*/ 0 h 866"/>
                <a:gd name="T8" fmla="*/ 555 w 555"/>
                <a:gd name="T9" fmla="*/ 433 h 866"/>
              </a:gdLst>
              <a:ahLst/>
              <a:cxnLst>
                <a:cxn ang="0">
                  <a:pos x="T0" y="T1"/>
                </a:cxn>
                <a:cxn ang="0">
                  <a:pos x="T2" y="T3"/>
                </a:cxn>
                <a:cxn ang="0">
                  <a:pos x="T4" y="T5"/>
                </a:cxn>
                <a:cxn ang="0">
                  <a:pos x="T6" y="T7"/>
                </a:cxn>
                <a:cxn ang="0">
                  <a:pos x="T8" y="T9"/>
                </a:cxn>
              </a:cxnLst>
              <a:rect l="0" t="0" r="r" b="b"/>
              <a:pathLst>
                <a:path w="555" h="866">
                  <a:moveTo>
                    <a:pt x="555" y="433"/>
                  </a:moveTo>
                  <a:lnTo>
                    <a:pt x="0" y="866"/>
                  </a:lnTo>
                  <a:lnTo>
                    <a:pt x="0" y="433"/>
                  </a:lnTo>
                  <a:lnTo>
                    <a:pt x="0" y="0"/>
                  </a:lnTo>
                  <a:lnTo>
                    <a:pt x="555" y="433"/>
                  </a:lnTo>
                  <a:close/>
                </a:path>
              </a:pathLst>
            </a:custGeom>
            <a:solidFill>
              <a:srgbClr val="7BCB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1" name="Freeform 53">
              <a:extLst>
                <a:ext uri="{FF2B5EF4-FFF2-40B4-BE49-F238E27FC236}">
                  <a16:creationId xmlns:a16="http://schemas.microsoft.com/office/drawing/2014/main" id="{7DE094DE-2391-1C12-F0F1-FE8E9C967AF8}"/>
                </a:ext>
              </a:extLst>
            </p:cNvPr>
            <p:cNvSpPr>
              <a:spLocks noGrp="1" noRot="1" noMove="1" noResize="1" noEditPoints="1" noAdjustHandles="1" noChangeArrowheads="1" noChangeShapeType="1"/>
            </p:cNvSpPr>
            <p:nvPr userDrawn="1"/>
          </p:nvSpPr>
          <p:spPr bwMode="auto">
            <a:xfrm>
              <a:off x="6169" y="199"/>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ACEA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2" name="Freeform 54">
              <a:extLst>
                <a:ext uri="{FF2B5EF4-FFF2-40B4-BE49-F238E27FC236}">
                  <a16:creationId xmlns:a16="http://schemas.microsoft.com/office/drawing/2014/main" id="{E9D5DAAC-62A5-AF1F-88F7-AE5EC943248F}"/>
                </a:ext>
              </a:extLst>
            </p:cNvPr>
            <p:cNvSpPr>
              <a:spLocks noGrp="1" noRot="1" noMove="1" noResize="1" noEditPoints="1" noAdjustHandles="1" noChangeArrowheads="1" noChangeShapeType="1"/>
            </p:cNvSpPr>
            <p:nvPr userDrawn="1"/>
          </p:nvSpPr>
          <p:spPr bwMode="auto">
            <a:xfrm>
              <a:off x="7559" y="3927"/>
              <a:ext cx="126" cy="197"/>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3" name="Freeform 55">
              <a:extLst>
                <a:ext uri="{FF2B5EF4-FFF2-40B4-BE49-F238E27FC236}">
                  <a16:creationId xmlns:a16="http://schemas.microsoft.com/office/drawing/2014/main" id="{689C668B-C77A-21A0-EE27-66E516362B27}"/>
                </a:ext>
              </a:extLst>
            </p:cNvPr>
            <p:cNvSpPr>
              <a:spLocks noGrp="1" noRot="1" noMove="1" noResize="1" noEditPoints="1" noAdjustHandles="1" noChangeArrowheads="1" noChangeShapeType="1"/>
            </p:cNvSpPr>
            <p:nvPr userDrawn="1"/>
          </p:nvSpPr>
          <p:spPr bwMode="auto">
            <a:xfrm>
              <a:off x="7432" y="3731"/>
              <a:ext cx="127"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4" name="Freeform 56">
              <a:extLst>
                <a:ext uri="{FF2B5EF4-FFF2-40B4-BE49-F238E27FC236}">
                  <a16:creationId xmlns:a16="http://schemas.microsoft.com/office/drawing/2014/main" id="{CC62F374-C3D8-2613-8353-8C83E17D5C6D}"/>
                </a:ext>
              </a:extLst>
            </p:cNvPr>
            <p:cNvSpPr>
              <a:spLocks noGrp="1" noRot="1" noMove="1" noResize="1" noEditPoints="1" noAdjustHandles="1" noChangeArrowheads="1" noChangeShapeType="1"/>
            </p:cNvSpPr>
            <p:nvPr userDrawn="1"/>
          </p:nvSpPr>
          <p:spPr bwMode="auto">
            <a:xfrm>
              <a:off x="7559" y="3633"/>
              <a:ext cx="126" cy="196"/>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ACEA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5" name="Freeform 57">
              <a:extLst>
                <a:ext uri="{FF2B5EF4-FFF2-40B4-BE49-F238E27FC236}">
                  <a16:creationId xmlns:a16="http://schemas.microsoft.com/office/drawing/2014/main" id="{A346C6A0-B686-52B6-5D3A-5DC201E70BCF}"/>
                </a:ext>
              </a:extLst>
            </p:cNvPr>
            <p:cNvSpPr>
              <a:spLocks noGrp="1" noRot="1" noMove="1" noResize="1" noEditPoints="1" noAdjustHandles="1" noChangeArrowheads="1" noChangeShapeType="1"/>
            </p:cNvSpPr>
            <p:nvPr userDrawn="1"/>
          </p:nvSpPr>
          <p:spPr bwMode="auto">
            <a:xfrm>
              <a:off x="7432" y="3829"/>
              <a:ext cx="127" cy="197"/>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6" name="Freeform 58">
              <a:extLst>
                <a:ext uri="{FF2B5EF4-FFF2-40B4-BE49-F238E27FC236}">
                  <a16:creationId xmlns:a16="http://schemas.microsoft.com/office/drawing/2014/main" id="{DB230F58-56D3-7441-36DD-9C4575A01C36}"/>
                </a:ext>
              </a:extLst>
            </p:cNvPr>
            <p:cNvSpPr>
              <a:spLocks noGrp="1" noRot="1" noMove="1" noResize="1" noEditPoints="1" noAdjustHandles="1" noChangeArrowheads="1" noChangeShapeType="1"/>
            </p:cNvSpPr>
            <p:nvPr userDrawn="1"/>
          </p:nvSpPr>
          <p:spPr bwMode="auto">
            <a:xfrm>
              <a:off x="7432" y="4124"/>
              <a:ext cx="127" cy="196"/>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7E3FA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7" name="Freeform 59">
              <a:extLst>
                <a:ext uri="{FF2B5EF4-FFF2-40B4-BE49-F238E27FC236}">
                  <a16:creationId xmlns:a16="http://schemas.microsoft.com/office/drawing/2014/main" id="{2684083D-DD26-0B05-62D5-F4659247B4C2}"/>
                </a:ext>
              </a:extLst>
            </p:cNvPr>
            <p:cNvSpPr>
              <a:spLocks noGrp="1" noRot="1" noMove="1" noResize="1" noEditPoints="1" noAdjustHandles="1" noChangeArrowheads="1" noChangeShapeType="1"/>
            </p:cNvSpPr>
            <p:nvPr userDrawn="1"/>
          </p:nvSpPr>
          <p:spPr bwMode="auto">
            <a:xfrm>
              <a:off x="7559" y="4026"/>
              <a:ext cx="126" cy="196"/>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grpSp>
      <p:sp>
        <p:nvSpPr>
          <p:cNvPr id="6" name="Foliennummer">
            <a:extLst>
              <a:ext uri="{FF2B5EF4-FFF2-40B4-BE49-F238E27FC236}">
                <a16:creationId xmlns:a16="http://schemas.microsoft.com/office/drawing/2014/main" id="{80EFD3E8-902A-A422-1BF3-651A29EC06E7}"/>
              </a:ext>
            </a:extLst>
          </p:cNvPr>
          <p:cNvSpPr>
            <a:spLocks noGrp="1"/>
          </p:cNvSpPr>
          <p:nvPr userDrawn="1">
            <p:ph type="sldNum" sz="quarter" idx="12"/>
          </p:nvPr>
        </p:nvSpPr>
        <p:spPr/>
        <p:txBody>
          <a:bodyPr/>
          <a:lstStyle/>
          <a:p>
            <a:fld id="{E6AA5693-5562-46BF-BAF4-16238AB6C896}" type="slidenum">
              <a:rPr lang="de-DE" smtClean="0"/>
              <a:t>‹Nr.›</a:t>
            </a:fld>
            <a:endParaRPr lang="de-DE"/>
          </a:p>
        </p:txBody>
      </p:sp>
      <p:sp>
        <p:nvSpPr>
          <p:cNvPr id="4" name="Text">
            <a:extLst>
              <a:ext uri="{FF2B5EF4-FFF2-40B4-BE49-F238E27FC236}">
                <a16:creationId xmlns:a16="http://schemas.microsoft.com/office/drawing/2014/main" id="{B7447F73-5FB5-3941-EA01-93DBF96CC69C}"/>
              </a:ext>
            </a:extLst>
          </p:cNvPr>
          <p:cNvSpPr>
            <a:spLocks noGrp="1"/>
          </p:cNvSpPr>
          <p:nvPr userDrawn="1">
            <p:ph type="body" orient="vert" idx="1" hasCustomPrompt="1"/>
          </p:nvPr>
        </p:nvSpPr>
        <p:spPr>
          <a:xfrm>
            <a:off x="9575800" y="1246188"/>
            <a:ext cx="2195513" cy="4522788"/>
          </a:xfrm>
          <a:prstGeom prst="rect">
            <a:avLst/>
          </a:prstGeom>
        </p:spPr>
        <p:txBody>
          <a:bodyPr vert="horz" numCol="1" anchor="ctr" anchorCtr="0"/>
          <a:lstStyle>
            <a:lvl1pPr marL="0" indent="0">
              <a:lnSpc>
                <a:spcPct val="100000"/>
              </a:lnSpc>
              <a:spcBef>
                <a:spcPts val="0"/>
              </a:spcBef>
              <a:spcAft>
                <a:spcPts val="0"/>
              </a:spcAft>
              <a:buFont typeface="+mj-lt"/>
              <a:buNone/>
              <a:defRPr sz="1400"/>
            </a:lvl1pPr>
            <a:lvl2pPr marL="0" indent="0">
              <a:lnSpc>
                <a:spcPct val="100000"/>
              </a:lnSpc>
              <a:spcBef>
                <a:spcPts val="0"/>
              </a:spcBef>
              <a:spcAft>
                <a:spcPts val="0"/>
              </a:spcAft>
              <a:buFont typeface="+mj-lt"/>
              <a:buNone/>
              <a:defRPr sz="1400"/>
            </a:lvl2pPr>
            <a:lvl3pPr marL="0" indent="0">
              <a:lnSpc>
                <a:spcPct val="100000"/>
              </a:lnSpc>
              <a:spcBef>
                <a:spcPts val="0"/>
              </a:spcBef>
              <a:spcAft>
                <a:spcPts val="0"/>
              </a:spcAft>
              <a:buFont typeface="+mj-lt"/>
              <a:buNone/>
              <a:defRPr sz="1400"/>
            </a:lvl3pPr>
            <a:lvl4pPr marL="0" indent="0">
              <a:lnSpc>
                <a:spcPct val="100000"/>
              </a:lnSpc>
              <a:spcBef>
                <a:spcPts val="0"/>
              </a:spcBef>
              <a:spcAft>
                <a:spcPts val="0"/>
              </a:spcAft>
              <a:buFont typeface="+mj-lt"/>
              <a:buNone/>
              <a:defRPr sz="1400"/>
            </a:lvl4pPr>
            <a:lvl5pPr marL="0" indent="0">
              <a:lnSpc>
                <a:spcPct val="100000"/>
              </a:lnSpc>
              <a:spcBef>
                <a:spcPts val="0"/>
              </a:spcBef>
              <a:spcAft>
                <a:spcPts val="0"/>
              </a:spcAft>
              <a:buFont typeface="+mj-lt"/>
              <a:buNone/>
              <a:defRPr sz="1400"/>
            </a:lvl5pPr>
            <a:lvl6pPr marL="0" indent="0">
              <a:lnSpc>
                <a:spcPct val="100000"/>
              </a:lnSpc>
              <a:spcBef>
                <a:spcPts val="0"/>
              </a:spcBef>
              <a:spcAft>
                <a:spcPts val="0"/>
              </a:spcAft>
              <a:buFont typeface="+mj-lt"/>
              <a:buNone/>
              <a:defRPr sz="1400"/>
            </a:lvl6pPr>
            <a:lvl7pPr marL="0" indent="0">
              <a:lnSpc>
                <a:spcPct val="100000"/>
              </a:lnSpc>
              <a:spcBef>
                <a:spcPts val="0"/>
              </a:spcBef>
              <a:spcAft>
                <a:spcPts val="0"/>
              </a:spcAft>
              <a:buFont typeface="+mj-lt"/>
              <a:buNone/>
              <a:defRPr sz="1400"/>
            </a:lvl7pPr>
            <a:lvl8pPr marL="0" indent="0">
              <a:lnSpc>
                <a:spcPct val="100000"/>
              </a:lnSpc>
              <a:spcBef>
                <a:spcPts val="0"/>
              </a:spcBef>
              <a:spcAft>
                <a:spcPts val="0"/>
              </a:spcAft>
              <a:buFont typeface="+mj-lt"/>
              <a:buNone/>
              <a:defRPr sz="1400"/>
            </a:lvl8pPr>
            <a:lvl9pPr marL="0" indent="0">
              <a:lnSpc>
                <a:spcPct val="100000"/>
              </a:lnSpc>
              <a:spcBef>
                <a:spcPts val="0"/>
              </a:spcBef>
              <a:spcAft>
                <a:spcPts val="0"/>
              </a:spcAft>
              <a:buFont typeface="+mj-lt"/>
              <a:buNone/>
              <a:defRPr sz="1400"/>
            </a:lvl9pPr>
          </a:lstStyle>
          <a:p>
            <a:r>
              <a:rPr lang="de-DE" dirty="0"/>
              <a:t>Platz für einen mehrzeiligen Text. Auf diesem Folientyp sollen nur Fotos mit Zusatzinformationen platziert werden.</a:t>
            </a:r>
          </a:p>
        </p:txBody>
      </p:sp>
      <p:sp>
        <p:nvSpPr>
          <p:cNvPr id="8" name="Bild">
            <a:extLst>
              <a:ext uri="{FF2B5EF4-FFF2-40B4-BE49-F238E27FC236}">
                <a16:creationId xmlns:a16="http://schemas.microsoft.com/office/drawing/2014/main" id="{0DF0AFAF-4E4C-6AE9-038A-DBCAFEFE15EE}"/>
              </a:ext>
            </a:extLst>
          </p:cNvPr>
          <p:cNvSpPr>
            <a:spLocks noGrp="1"/>
          </p:cNvSpPr>
          <p:nvPr userDrawn="1">
            <p:ph type="pic" sz="quarter" idx="13" hasCustomPrompt="1"/>
          </p:nvPr>
        </p:nvSpPr>
        <p:spPr>
          <a:xfrm>
            <a:off x="0" y="0"/>
            <a:ext cx="9180513" cy="6858000"/>
          </a:xfrm>
          <a:solidFill>
            <a:schemeClr val="bg1">
              <a:lumMod val="95000"/>
            </a:schemeClr>
          </a:solidFill>
        </p:spPr>
        <p:txBody>
          <a:bodyPr anchor="ctr" anchorCtr="0"/>
          <a:lstStyle>
            <a:lvl1pPr algn="ctr">
              <a:defRPr/>
            </a:lvl1pPr>
          </a:lstStyle>
          <a:p>
            <a:r>
              <a:rPr lang="de-DE" dirty="0"/>
              <a:t>Bild einfügen</a:t>
            </a:r>
          </a:p>
        </p:txBody>
      </p:sp>
      <p:sp>
        <p:nvSpPr>
          <p:cNvPr id="48" name="Fußzeile">
            <a:extLst>
              <a:ext uri="{FF2B5EF4-FFF2-40B4-BE49-F238E27FC236}">
                <a16:creationId xmlns:a16="http://schemas.microsoft.com/office/drawing/2014/main" id="{A656A10C-04BC-4D76-B63E-5D8FAF712F1E}"/>
              </a:ext>
            </a:extLst>
          </p:cNvPr>
          <p:cNvSpPr>
            <a:spLocks noGrp="1"/>
          </p:cNvSpPr>
          <p:nvPr>
            <p:ph type="ftr" sz="quarter" idx="11"/>
          </p:nvPr>
        </p:nvSpPr>
        <p:spPr>
          <a:xfrm>
            <a:off x="421200" y="7560000"/>
            <a:ext cx="25400" cy="185738"/>
          </a:xfrm>
          <a:solidFill>
            <a:srgbClr val="E6E6E6"/>
          </a:solidFill>
        </p:spPr>
        <p:txBody>
          <a:bodyPr/>
          <a:lstStyle>
            <a:lvl1pPr>
              <a:defRPr>
                <a:solidFill>
                  <a:srgbClr val="E6E6E6"/>
                </a:solidFill>
              </a:defRPr>
            </a:lvl1pPr>
          </a:lstStyle>
          <a:p>
            <a:r>
              <a:rPr lang="de-DE"/>
              <a:t>ProDaBi Team 2025</a:t>
            </a:r>
          </a:p>
        </p:txBody>
      </p:sp>
    </p:spTree>
    <p:extLst>
      <p:ext uri="{BB962C8B-B14F-4D97-AF65-F5344CB8AC3E}">
        <p14:creationId xmlns:p14="http://schemas.microsoft.com/office/powerpoint/2010/main" val="1736387436"/>
      </p:ext>
    </p:extLst>
  </p:cSld>
  <p:clrMapOvr>
    <a:masterClrMapping/>
  </p:clrMapOvr>
  <p:extLst>
    <p:ext uri="{DCECCB84-F9BA-43D5-87BE-67443E8EF086}">
      <p15:sldGuideLst xmlns:p15="http://schemas.microsoft.com/office/powerpoint/2012/main">
        <p15:guide id="1" orient="horz" pos="3634">
          <p15:clr>
            <a:srgbClr val="000000"/>
          </p15:clr>
        </p15:guide>
        <p15:guide id="2" pos="7415">
          <p15:clr>
            <a:srgbClr val="000000"/>
          </p15:clr>
        </p15:guide>
        <p15:guide id="3" pos="266">
          <p15:clr>
            <a:srgbClr val="000000"/>
          </p15:clr>
        </p15:guide>
        <p15:guide id="5" orient="horz" pos="785">
          <p15:clr>
            <a:srgbClr val="000000"/>
          </p15:clr>
        </p15:guide>
        <p15:guide id="6" pos="5783" userDrawn="1">
          <p15:clr>
            <a:srgbClr val="000000"/>
          </p15:clr>
        </p15:guide>
        <p15:guide id="8" pos="6032" userDrawn="1">
          <p15:clr>
            <a:srgbClr val="00000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userDrawn="1">
  <p:cSld name="Blaues Design: Inhalt + Gliederung">
    <p:spTree>
      <p:nvGrpSpPr>
        <p:cNvPr id="1" name=""/>
        <p:cNvGrpSpPr/>
        <p:nvPr/>
      </p:nvGrpSpPr>
      <p:grpSpPr>
        <a:xfrm>
          <a:off x="0" y="0"/>
          <a:ext cx="0" cy="0"/>
          <a:chOff x="0" y="0"/>
          <a:chExt cx="0" cy="0"/>
        </a:xfrm>
      </p:grpSpPr>
      <p:grpSp>
        <p:nvGrpSpPr>
          <p:cNvPr id="36" name="Regieanweisungen">
            <a:extLst>
              <a:ext uri="{FF2B5EF4-FFF2-40B4-BE49-F238E27FC236}">
                <a16:creationId xmlns:a16="http://schemas.microsoft.com/office/drawing/2014/main" id="{15D27760-FB5C-BD67-76BE-29C4BE0C1906}"/>
              </a:ext>
            </a:extLst>
          </p:cNvPr>
          <p:cNvGrpSpPr/>
          <p:nvPr userDrawn="1"/>
        </p:nvGrpSpPr>
        <p:grpSpPr>
          <a:xfrm>
            <a:off x="-2124000" y="-360000"/>
            <a:ext cx="16380000" cy="7596000"/>
            <a:chOff x="-2124000" y="-360000"/>
            <a:chExt cx="16380000" cy="7596000"/>
          </a:xfrm>
          <a:solidFill>
            <a:srgbClr val="E9ECF0"/>
          </a:solidFill>
        </p:grpSpPr>
        <p:sp>
          <p:nvSpPr>
            <p:cNvPr id="37" name="Fußzeile">
              <a:extLst>
                <a:ext uri="{FF2B5EF4-FFF2-40B4-BE49-F238E27FC236}">
                  <a16:creationId xmlns:a16="http://schemas.microsoft.com/office/drawing/2014/main" id="{5032CA6C-121D-BF6D-C7B2-6C604B281085}"/>
                </a:ext>
              </a:extLst>
            </p:cNvPr>
            <p:cNvSpPr txBox="1">
              <a:spLocks noChangeAspect="1"/>
            </p:cNvSpPr>
            <p:nvPr userDrawn="1"/>
          </p:nvSpPr>
          <p:spPr>
            <a:xfrm rot="10800000" flipH="1" flipV="1">
              <a:off x="421200" y="7020000"/>
              <a:ext cx="3960000" cy="21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l" defTabSz="1377788" rtl="0" eaLnBrk="1" fontAlgn="auto" latinLnBrk="0" hangingPunct="1">
                <a:lnSpc>
                  <a:spcPct val="100000"/>
                </a:lnSpc>
                <a:spcBef>
                  <a:spcPts val="0"/>
                </a:spcBef>
                <a:spcAft>
                  <a:spcPts val="0"/>
                </a:spcAft>
                <a:buClrTx/>
                <a:buSzTx/>
                <a:buFontTx/>
                <a:buNone/>
                <a:tabLst/>
                <a:defRPr/>
              </a:pPr>
              <a:r>
                <a:rPr lang="de-DE" sz="1000" b="0" baseline="0" dirty="0">
                  <a:solidFill>
                    <a:schemeClr val="tx1"/>
                  </a:solidFill>
                  <a:latin typeface="+mn-lt"/>
                </a:rPr>
                <a:t>Fußzeile anpassen: </a:t>
              </a:r>
              <a:r>
                <a:rPr lang="de-DE" sz="1000" b="1" baseline="0" dirty="0">
                  <a:solidFill>
                    <a:schemeClr val="tx1"/>
                  </a:solidFill>
                  <a:latin typeface="+mn-lt"/>
                </a:rPr>
                <a:t>Einfügen &gt; Text &gt; Kopf- und Fußzeile</a:t>
              </a:r>
            </a:p>
          </p:txBody>
        </p:sp>
        <p:sp>
          <p:nvSpPr>
            <p:cNvPr id="38" name="Text // Listenebene erhöhen">
              <a:extLst>
                <a:ext uri="{FF2B5EF4-FFF2-40B4-BE49-F238E27FC236}">
                  <a16:creationId xmlns:a16="http://schemas.microsoft.com/office/drawing/2014/main" id="{A165891F-61E5-56FD-708E-22D08BDB371C}"/>
                </a:ext>
              </a:extLst>
            </p:cNvPr>
            <p:cNvSpPr txBox="1"/>
            <p:nvPr userDrawn="1"/>
          </p:nvSpPr>
          <p:spPr>
            <a:xfrm>
              <a:off x="-2124000" y="3096000"/>
              <a:ext cx="972000" cy="396000"/>
            </a:xfrm>
            <a:prstGeom prst="rect">
              <a:avLst/>
            </a:prstGeom>
            <a:solidFill>
              <a:srgbClr val="E6E6E6"/>
            </a:solidFill>
          </p:spPr>
          <p:txBody>
            <a:bodyPr wrap="square" lIns="72000" tIns="36000" rIns="72000" bIns="36000" rtlCol="0" anchor="ctr" anchorCtr="0">
              <a:noAutofit/>
            </a:bodyPr>
            <a:lstStyle/>
            <a:p>
              <a:pPr marL="0" marR="0" lvl="0" indent="0" algn="r" defTabSz="1207843" rtl="0" eaLnBrk="1" fontAlgn="auto" latinLnBrk="0" hangingPunct="1">
                <a:lnSpc>
                  <a:spcPct val="100000"/>
                </a:lnSpc>
                <a:spcBef>
                  <a:spcPts val="0"/>
                </a:spcBef>
                <a:spcAft>
                  <a:spcPts val="0"/>
                </a:spcAft>
                <a:buClrTx/>
                <a:buSzTx/>
                <a:buFontTx/>
                <a:buNone/>
                <a:tabLst/>
                <a:defRPr/>
              </a:pPr>
              <a:r>
                <a:rPr lang="de-DE" sz="1000" b="1" baseline="0" dirty="0">
                  <a:solidFill>
                    <a:schemeClr val="tx1"/>
                  </a:solidFill>
                  <a:latin typeface="+mn-lt"/>
                </a:rPr>
                <a:t>Listenebene</a:t>
              </a:r>
            </a:p>
            <a:p>
              <a:pPr marL="0" marR="0" lvl="0" indent="0" algn="r" defTabSz="1207843" rtl="0" eaLnBrk="1" fontAlgn="auto" latinLnBrk="0" hangingPunct="1">
                <a:lnSpc>
                  <a:spcPct val="100000"/>
                </a:lnSpc>
                <a:spcBef>
                  <a:spcPts val="0"/>
                </a:spcBef>
                <a:spcAft>
                  <a:spcPts val="0"/>
                </a:spcAft>
                <a:buClrTx/>
                <a:buSzTx/>
                <a:buFontTx/>
                <a:buNone/>
                <a:tabLst/>
                <a:defRPr/>
              </a:pPr>
              <a:r>
                <a:rPr lang="de-DE" sz="1000" b="1" baseline="0" dirty="0">
                  <a:solidFill>
                    <a:schemeClr val="tx1"/>
                  </a:solidFill>
                  <a:latin typeface="+mn-lt"/>
                </a:rPr>
                <a:t>erhöhen</a:t>
              </a:r>
            </a:p>
          </p:txBody>
        </p:sp>
        <p:sp>
          <p:nvSpPr>
            <p:cNvPr id="39" name="Text // Listenebene verringern">
              <a:extLst>
                <a:ext uri="{FF2B5EF4-FFF2-40B4-BE49-F238E27FC236}">
                  <a16:creationId xmlns:a16="http://schemas.microsoft.com/office/drawing/2014/main" id="{E2668B78-99AB-1B17-AEC0-6A2CF107550B}"/>
                </a:ext>
              </a:extLst>
            </p:cNvPr>
            <p:cNvSpPr txBox="1"/>
            <p:nvPr userDrawn="1"/>
          </p:nvSpPr>
          <p:spPr>
            <a:xfrm>
              <a:off x="-2124000" y="3564000"/>
              <a:ext cx="972000" cy="396000"/>
            </a:xfrm>
            <a:prstGeom prst="rect">
              <a:avLst/>
            </a:prstGeom>
            <a:solidFill>
              <a:srgbClr val="E6E6E6"/>
            </a:solidFill>
          </p:spPr>
          <p:txBody>
            <a:bodyPr wrap="square" lIns="72000" tIns="36000" rIns="72000" bIns="36000" rtlCol="0" anchor="ctr" anchorCtr="0">
              <a:noAutofit/>
            </a:bodyPr>
            <a:lstStyle/>
            <a:p>
              <a:pPr marL="0" marR="0" lvl="0" indent="0" algn="r" defTabSz="1207843" rtl="0" eaLnBrk="1" fontAlgn="auto" latinLnBrk="0" hangingPunct="1">
                <a:lnSpc>
                  <a:spcPct val="100000"/>
                </a:lnSpc>
                <a:spcBef>
                  <a:spcPts val="0"/>
                </a:spcBef>
                <a:spcAft>
                  <a:spcPts val="0"/>
                </a:spcAft>
                <a:buClrTx/>
                <a:buSzTx/>
                <a:buFontTx/>
                <a:buNone/>
                <a:tabLst/>
                <a:defRPr/>
              </a:pPr>
              <a:r>
                <a:rPr lang="de-DE" sz="1000" b="1" baseline="0" dirty="0">
                  <a:solidFill>
                    <a:schemeClr val="tx1"/>
                  </a:solidFill>
                  <a:latin typeface="+mn-lt"/>
                </a:rPr>
                <a:t>Listenebene</a:t>
              </a:r>
            </a:p>
            <a:p>
              <a:pPr marL="0" marR="0" lvl="0" indent="0" algn="r" defTabSz="1207843" rtl="0" eaLnBrk="1" fontAlgn="auto" latinLnBrk="0" hangingPunct="1">
                <a:lnSpc>
                  <a:spcPct val="100000"/>
                </a:lnSpc>
                <a:spcBef>
                  <a:spcPts val="0"/>
                </a:spcBef>
                <a:spcAft>
                  <a:spcPts val="0"/>
                </a:spcAft>
                <a:buClrTx/>
                <a:buSzTx/>
                <a:buFontTx/>
                <a:buNone/>
                <a:tabLst/>
                <a:defRPr/>
              </a:pPr>
              <a:r>
                <a:rPr lang="de-DE" sz="1000" b="1" baseline="0" dirty="0">
                  <a:solidFill>
                    <a:schemeClr val="tx1"/>
                  </a:solidFill>
                  <a:latin typeface="+mn-lt"/>
                </a:rPr>
                <a:t>verringern</a:t>
              </a:r>
            </a:p>
          </p:txBody>
        </p:sp>
        <p:sp>
          <p:nvSpPr>
            <p:cNvPr id="40" name="Listenebenen">
              <a:extLst>
                <a:ext uri="{FF2B5EF4-FFF2-40B4-BE49-F238E27FC236}">
                  <a16:creationId xmlns:a16="http://schemas.microsoft.com/office/drawing/2014/main" id="{7B77E159-A2A2-34AB-BC3B-3435C1FA0DB9}"/>
                </a:ext>
              </a:extLst>
            </p:cNvPr>
            <p:cNvSpPr txBox="1"/>
            <p:nvPr userDrawn="1"/>
          </p:nvSpPr>
          <p:spPr>
            <a:xfrm rot="10800000" flipH="1" flipV="1">
              <a:off x="-2124000" y="2268000"/>
              <a:ext cx="1908000" cy="75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r" defTabSz="1207843" rtl="0" eaLnBrk="1" fontAlgn="auto" latinLnBrk="0" hangingPunct="1">
                <a:lnSpc>
                  <a:spcPct val="100000"/>
                </a:lnSpc>
                <a:spcBef>
                  <a:spcPts val="0"/>
                </a:spcBef>
                <a:spcAft>
                  <a:spcPts val="0"/>
                </a:spcAft>
                <a:buClrTx/>
                <a:buSzTx/>
                <a:buFontTx/>
                <a:buNone/>
                <a:tabLst/>
                <a:defRPr/>
              </a:pPr>
              <a:r>
                <a:rPr lang="de-DE" sz="1000" b="0" baseline="0" dirty="0">
                  <a:solidFill>
                    <a:schemeClr val="tx1"/>
                  </a:solidFill>
                  <a:latin typeface="+mn-lt"/>
                </a:rPr>
                <a:t>Wechsel der Textebene</a:t>
              </a:r>
            </a:p>
            <a:p>
              <a:pPr marL="0" marR="0" lvl="0" indent="0" algn="r" defTabSz="1207843" rtl="0" eaLnBrk="1" fontAlgn="auto" latinLnBrk="0" hangingPunct="1">
                <a:lnSpc>
                  <a:spcPct val="100000"/>
                </a:lnSpc>
                <a:spcBef>
                  <a:spcPts val="0"/>
                </a:spcBef>
                <a:spcAft>
                  <a:spcPts val="0"/>
                </a:spcAft>
                <a:buClrTx/>
                <a:buSzTx/>
                <a:buFontTx/>
                <a:buNone/>
                <a:tabLst/>
                <a:defRPr/>
              </a:pPr>
              <a:r>
                <a:rPr lang="de-DE" sz="1000" b="0" baseline="0" dirty="0">
                  <a:solidFill>
                    <a:schemeClr val="tx1"/>
                  </a:solidFill>
                  <a:latin typeface="+mn-lt"/>
                </a:rPr>
                <a:t>im Menü über: </a:t>
              </a:r>
              <a:br>
                <a:rPr lang="de-DE" sz="1000" b="0" baseline="0" dirty="0">
                  <a:solidFill>
                    <a:schemeClr val="tx1"/>
                  </a:solidFill>
                  <a:latin typeface="+mn-lt"/>
                </a:rPr>
              </a:br>
              <a:r>
                <a:rPr lang="de-DE" sz="1000" b="1" baseline="0" dirty="0">
                  <a:solidFill>
                    <a:schemeClr val="tx1"/>
                  </a:solidFill>
                  <a:latin typeface="+mn-lt"/>
                </a:rPr>
                <a:t>Start &gt; Absatz &gt; Listenebene erhöhen/verringern</a:t>
              </a:r>
            </a:p>
          </p:txBody>
        </p:sp>
        <p:pic>
          <p:nvPicPr>
            <p:cNvPr id="41" name="Bild // Listenebene verringern">
              <a:extLst>
                <a:ext uri="{FF2B5EF4-FFF2-40B4-BE49-F238E27FC236}">
                  <a16:creationId xmlns:a16="http://schemas.microsoft.com/office/drawing/2014/main" id="{9AF0FF70-78A9-7E9B-A76E-79EECFE82758}"/>
                </a:ext>
              </a:extLst>
            </p:cNvPr>
            <p:cNvPicPr>
              <a:picLocks noChangeAspect="1"/>
            </p:cNvPicPr>
            <p:nvPr userDrawn="1"/>
          </p:nvPicPr>
          <p:blipFill>
            <a:blip r:embed="rId2"/>
            <a:stretch>
              <a:fillRect/>
            </a:stretch>
          </p:blipFill>
          <p:spPr>
            <a:xfrm>
              <a:off x="-1071360" y="3564000"/>
              <a:ext cx="855360" cy="396000"/>
            </a:xfrm>
            <a:prstGeom prst="rect">
              <a:avLst/>
            </a:prstGeom>
            <a:grpFill/>
          </p:spPr>
        </p:pic>
        <p:pic>
          <p:nvPicPr>
            <p:cNvPr id="42" name="Bild // Listenebene erhöhen">
              <a:extLst>
                <a:ext uri="{FF2B5EF4-FFF2-40B4-BE49-F238E27FC236}">
                  <a16:creationId xmlns:a16="http://schemas.microsoft.com/office/drawing/2014/main" id="{914C75CB-813B-055A-6DA1-E92DEBD33494}"/>
                </a:ext>
              </a:extLst>
            </p:cNvPr>
            <p:cNvPicPr>
              <a:picLocks noChangeAspect="1"/>
            </p:cNvPicPr>
            <p:nvPr userDrawn="1"/>
          </p:nvPicPr>
          <p:blipFill>
            <a:blip r:embed="rId3"/>
            <a:stretch>
              <a:fillRect/>
            </a:stretch>
          </p:blipFill>
          <p:spPr>
            <a:xfrm>
              <a:off x="-1071360" y="3096000"/>
              <a:ext cx="855360" cy="396000"/>
            </a:xfrm>
            <a:prstGeom prst="rect">
              <a:avLst/>
            </a:prstGeom>
            <a:grpFill/>
          </p:spPr>
        </p:pic>
        <p:sp>
          <p:nvSpPr>
            <p:cNvPr id="43" name="Zurücksetzen">
              <a:extLst>
                <a:ext uri="{FF2B5EF4-FFF2-40B4-BE49-F238E27FC236}">
                  <a16:creationId xmlns:a16="http://schemas.microsoft.com/office/drawing/2014/main" id="{C38E7249-C8CC-C059-13A9-0424282C90F1}"/>
                </a:ext>
              </a:extLst>
            </p:cNvPr>
            <p:cNvSpPr txBox="1"/>
            <p:nvPr userDrawn="1"/>
          </p:nvSpPr>
          <p:spPr>
            <a:xfrm rot="10800000" flipH="1" flipV="1">
              <a:off x="12348000" y="0"/>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1000" b="0" baseline="0" dirty="0">
                  <a:solidFill>
                    <a:schemeClr val="tx1"/>
                  </a:solidFill>
                  <a:latin typeface="+mn-lt"/>
                </a:rPr>
                <a:t>Textboxen in die Ursprungs-position bringen über Menü:</a:t>
              </a:r>
            </a:p>
            <a:p>
              <a:pPr indent="0" algn="l">
                <a:lnSpc>
                  <a:spcPct val="100000"/>
                </a:lnSpc>
                <a:spcBef>
                  <a:spcPts val="0"/>
                </a:spcBef>
                <a:spcAft>
                  <a:spcPts val="0"/>
                </a:spcAft>
              </a:pPr>
              <a:r>
                <a:rPr lang="de-DE" sz="1000" b="1" baseline="0" dirty="0">
                  <a:solidFill>
                    <a:schemeClr val="tx1"/>
                  </a:solidFill>
                  <a:latin typeface="+mn-lt"/>
                </a:rPr>
                <a:t>Start &gt; Folien &gt; Zurücksetzen</a:t>
              </a:r>
            </a:p>
          </p:txBody>
        </p:sp>
        <p:sp>
          <p:nvSpPr>
            <p:cNvPr id="44" name="Layoutwechsel">
              <a:extLst>
                <a:ext uri="{FF2B5EF4-FFF2-40B4-BE49-F238E27FC236}">
                  <a16:creationId xmlns:a16="http://schemas.microsoft.com/office/drawing/2014/main" id="{A20107A6-5DBE-0E40-E547-51BB461CA0E2}"/>
                </a:ext>
              </a:extLst>
            </p:cNvPr>
            <p:cNvSpPr txBox="1"/>
            <p:nvPr userDrawn="1"/>
          </p:nvSpPr>
          <p:spPr>
            <a:xfrm rot="10800000" flipH="1" flipV="1">
              <a:off x="12348000" y="648000"/>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1000" b="0" baseline="0" dirty="0">
                  <a:solidFill>
                    <a:schemeClr val="tx1"/>
                  </a:solidFill>
                  <a:latin typeface="+mn-lt"/>
                </a:rPr>
                <a:t>Wechsel des Folienlayouts </a:t>
              </a:r>
              <a:br>
                <a:rPr lang="de-DE" sz="1000" b="0" baseline="0" dirty="0">
                  <a:solidFill>
                    <a:schemeClr val="tx1"/>
                  </a:solidFill>
                  <a:latin typeface="+mn-lt"/>
                </a:rPr>
              </a:br>
              <a:r>
                <a:rPr lang="de-DE" sz="1000" b="0" baseline="0" dirty="0">
                  <a:solidFill>
                    <a:schemeClr val="tx1"/>
                  </a:solidFill>
                  <a:latin typeface="+mn-lt"/>
                </a:rPr>
                <a:t>im Menü über:</a:t>
              </a:r>
            </a:p>
            <a:p>
              <a:pPr marL="0" marR="0" lvl="0" indent="0" algn="l" defTabSz="1207843" rtl="0" eaLnBrk="1" fontAlgn="auto" latinLnBrk="0" hangingPunct="1">
                <a:lnSpc>
                  <a:spcPct val="100000"/>
                </a:lnSpc>
                <a:spcBef>
                  <a:spcPts val="0"/>
                </a:spcBef>
                <a:spcAft>
                  <a:spcPts val="0"/>
                </a:spcAft>
                <a:buClrTx/>
                <a:buSzTx/>
                <a:buFontTx/>
                <a:buNone/>
                <a:tabLst/>
                <a:defRPr/>
              </a:pPr>
              <a:r>
                <a:rPr lang="de-DE" sz="1000" b="1" baseline="0" dirty="0">
                  <a:solidFill>
                    <a:schemeClr val="tx1"/>
                  </a:solidFill>
                  <a:latin typeface="+mn-lt"/>
                </a:rPr>
                <a:t>Start &gt; Folien &gt; Layout</a:t>
              </a:r>
            </a:p>
          </p:txBody>
        </p:sp>
        <p:sp>
          <p:nvSpPr>
            <p:cNvPr id="45" name="Hilfslinien">
              <a:extLst>
                <a:ext uri="{FF2B5EF4-FFF2-40B4-BE49-F238E27FC236}">
                  <a16:creationId xmlns:a16="http://schemas.microsoft.com/office/drawing/2014/main" id="{55DC8FC3-F11B-F641-8E3E-6EC9F74AFCA3}"/>
                </a:ext>
              </a:extLst>
            </p:cNvPr>
            <p:cNvSpPr txBox="1"/>
            <p:nvPr userDrawn="1"/>
          </p:nvSpPr>
          <p:spPr>
            <a:xfrm rot="10800000" flipH="1" flipV="1">
              <a:off x="5291313" y="-360000"/>
              <a:ext cx="6480000" cy="216488"/>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r" defTabSz="1377788" rtl="0" eaLnBrk="1" fontAlgn="auto" latinLnBrk="0" hangingPunct="1">
                <a:lnSpc>
                  <a:spcPct val="100000"/>
                </a:lnSpc>
                <a:spcBef>
                  <a:spcPts val="0"/>
                </a:spcBef>
                <a:spcAft>
                  <a:spcPts val="0"/>
                </a:spcAft>
                <a:buClrTx/>
                <a:buSzTx/>
                <a:buFontTx/>
                <a:buNone/>
                <a:tabLst/>
                <a:defRPr/>
              </a:pPr>
              <a:r>
                <a:rPr kumimoji="0" lang="de-DE" sz="1000" b="0" i="0" u="none" strike="noStrike" kern="1200" cap="none" spc="0" normalizeH="0" baseline="0" noProof="0" dirty="0">
                  <a:ln>
                    <a:noFill/>
                  </a:ln>
                  <a:solidFill>
                    <a:schemeClr val="tx1"/>
                  </a:solidFill>
                  <a:effectLst/>
                  <a:uLnTx/>
                  <a:uFillTx/>
                  <a:latin typeface="+mn-lt"/>
                  <a:ea typeface="+mn-ea"/>
                  <a:cs typeface="+mn-cs"/>
                </a:rPr>
                <a:t>Hilfslinien anzeigen über Menü: </a:t>
              </a:r>
              <a:r>
                <a:rPr kumimoji="0" lang="de-DE" sz="1000" b="1" i="0" u="none" strike="noStrike" kern="1200" cap="none" spc="0" normalizeH="0" baseline="0" noProof="0" dirty="0">
                  <a:ln>
                    <a:noFill/>
                  </a:ln>
                  <a:solidFill>
                    <a:schemeClr val="tx1"/>
                  </a:solidFill>
                  <a:effectLst/>
                  <a:uLnTx/>
                  <a:uFillTx/>
                  <a:latin typeface="+mn-lt"/>
                  <a:ea typeface="+mn-ea"/>
                  <a:cs typeface="+mn-cs"/>
                </a:rPr>
                <a:t>Ansicht &gt; Anzeigen &gt; Führungslinien </a:t>
              </a:r>
              <a:r>
                <a:rPr kumimoji="0" lang="de-DE" sz="1000" b="0" i="0" u="none" strike="noStrike" kern="1200" cap="none" spc="0" normalizeH="0" baseline="0" noProof="0" dirty="0">
                  <a:ln>
                    <a:noFill/>
                  </a:ln>
                  <a:solidFill>
                    <a:schemeClr val="tx1"/>
                  </a:solidFill>
                  <a:effectLst/>
                  <a:uLnTx/>
                  <a:uFillTx/>
                  <a:latin typeface="+mn-lt"/>
                  <a:ea typeface="+mn-ea"/>
                  <a:cs typeface="+mn-cs"/>
                </a:rPr>
                <a:t>aktivieren</a:t>
              </a:r>
            </a:p>
          </p:txBody>
        </p:sp>
        <p:sp>
          <p:nvSpPr>
            <p:cNvPr id="46" name="Hilfslinien">
              <a:extLst>
                <a:ext uri="{FF2B5EF4-FFF2-40B4-BE49-F238E27FC236}">
                  <a16:creationId xmlns:a16="http://schemas.microsoft.com/office/drawing/2014/main" id="{07480B4A-7573-6962-C0DA-DF0D7CAB895D}"/>
                </a:ext>
              </a:extLst>
            </p:cNvPr>
            <p:cNvSpPr txBox="1"/>
            <p:nvPr userDrawn="1"/>
          </p:nvSpPr>
          <p:spPr>
            <a:xfrm rot="10800000" flipH="1" flipV="1">
              <a:off x="421200" y="-360000"/>
              <a:ext cx="4788000" cy="216488"/>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l" defTabSz="1377788" rtl="0" eaLnBrk="1" fontAlgn="auto" latinLnBrk="0" hangingPunct="1">
                <a:lnSpc>
                  <a:spcPct val="100000"/>
                </a:lnSpc>
                <a:spcBef>
                  <a:spcPts val="0"/>
                </a:spcBef>
                <a:spcAft>
                  <a:spcPts val="0"/>
                </a:spcAft>
                <a:buClrTx/>
                <a:buSzTx/>
                <a:buFontTx/>
                <a:buNone/>
                <a:tabLst/>
                <a:defRPr/>
              </a:pPr>
              <a:r>
                <a:rPr kumimoji="0" lang="de-DE" sz="1000" b="0" i="0" u="none" strike="noStrike" kern="1200" cap="none" spc="0" normalizeH="0" baseline="0" noProof="0" dirty="0">
                  <a:ln>
                    <a:noFill/>
                  </a:ln>
                  <a:solidFill>
                    <a:schemeClr val="tx1"/>
                  </a:solidFill>
                  <a:effectLst/>
                  <a:uLnTx/>
                  <a:uFillTx/>
                  <a:latin typeface="+mn-lt"/>
                  <a:ea typeface="+mn-ea"/>
                  <a:cs typeface="+mn-cs"/>
                </a:rPr>
                <a:t>Bitte</a:t>
              </a:r>
              <a:r>
                <a:rPr kumimoji="0" lang="de-DE" sz="1000" b="1" i="0" u="none" strike="noStrike" kern="1200" cap="none" spc="0" normalizeH="0" baseline="0" noProof="0" dirty="0">
                  <a:ln>
                    <a:noFill/>
                  </a:ln>
                  <a:solidFill>
                    <a:schemeClr val="tx1"/>
                  </a:solidFill>
                  <a:effectLst/>
                  <a:uLnTx/>
                  <a:uFillTx/>
                  <a:latin typeface="+mn-lt"/>
                  <a:ea typeface="+mn-ea"/>
                  <a:cs typeface="+mn-cs"/>
                </a:rPr>
                <a:t> keine Änderungen im Folienmaster </a:t>
              </a:r>
              <a:r>
                <a:rPr kumimoji="0" lang="de-DE" sz="1000" b="0" i="0" u="none" strike="noStrike" kern="1200" cap="none" spc="0" normalizeH="0" baseline="0" noProof="0" dirty="0">
                  <a:ln>
                    <a:noFill/>
                  </a:ln>
                  <a:solidFill>
                    <a:schemeClr val="tx1"/>
                  </a:solidFill>
                  <a:effectLst/>
                  <a:uLnTx/>
                  <a:uFillTx/>
                  <a:latin typeface="+mn-lt"/>
                  <a:ea typeface="+mn-ea"/>
                  <a:cs typeface="+mn-cs"/>
                </a:rPr>
                <a:t>vornehmen!</a:t>
              </a:r>
            </a:p>
          </p:txBody>
        </p:sp>
        <p:sp>
          <p:nvSpPr>
            <p:cNvPr id="47" name="Listenebenen">
              <a:extLst>
                <a:ext uri="{FF2B5EF4-FFF2-40B4-BE49-F238E27FC236}">
                  <a16:creationId xmlns:a16="http://schemas.microsoft.com/office/drawing/2014/main" id="{9B68E375-6154-F60B-3EBC-5ECC82767C38}"/>
                </a:ext>
              </a:extLst>
            </p:cNvPr>
            <p:cNvSpPr txBox="1"/>
            <p:nvPr userDrawn="1"/>
          </p:nvSpPr>
          <p:spPr>
            <a:xfrm rot="10800000" flipH="1" flipV="1">
              <a:off x="-2124000" y="4104000"/>
              <a:ext cx="1908000" cy="864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r" defTabSz="1207843" rtl="0" eaLnBrk="1" fontAlgn="auto" latinLnBrk="0" hangingPunct="1">
                <a:lnSpc>
                  <a:spcPct val="100000"/>
                </a:lnSpc>
                <a:spcBef>
                  <a:spcPts val="0"/>
                </a:spcBef>
                <a:spcAft>
                  <a:spcPts val="0"/>
                </a:spcAft>
                <a:buClrTx/>
                <a:buSzTx/>
                <a:buFontTx/>
                <a:buNone/>
                <a:tabLst/>
                <a:defRPr/>
              </a:pPr>
              <a:r>
                <a:rPr lang="de-DE" sz="1000" b="0" baseline="0" dirty="0">
                  <a:solidFill>
                    <a:schemeClr val="tx1"/>
                  </a:solidFill>
                  <a:latin typeface="+mn-lt"/>
                </a:rPr>
                <a:t>1-3 mal klicken für: </a:t>
              </a:r>
              <a:br>
                <a:rPr lang="de-DE" sz="1000" b="0" baseline="0" dirty="0">
                  <a:solidFill>
                    <a:schemeClr val="tx1"/>
                  </a:solidFill>
                  <a:latin typeface="+mn-lt"/>
                </a:rPr>
              </a:br>
              <a:r>
                <a:rPr lang="de-DE" sz="1000" b="0" baseline="0" dirty="0">
                  <a:solidFill>
                    <a:schemeClr val="tx1"/>
                  </a:solidFill>
                  <a:latin typeface="+mn-lt"/>
                </a:rPr>
                <a:t>Bulletpoints der Ebenen 1-3</a:t>
              </a:r>
            </a:p>
            <a:p>
              <a:pPr marL="0" marR="0" lvl="0" indent="0" algn="r" defTabSz="1207843" rtl="0" eaLnBrk="1" fontAlgn="auto" latinLnBrk="0" hangingPunct="1">
                <a:lnSpc>
                  <a:spcPct val="100000"/>
                </a:lnSpc>
                <a:spcBef>
                  <a:spcPts val="0"/>
                </a:spcBef>
                <a:spcAft>
                  <a:spcPts val="0"/>
                </a:spcAft>
                <a:buClrTx/>
                <a:buSzTx/>
                <a:buFontTx/>
                <a:buNone/>
                <a:tabLst/>
                <a:defRPr/>
              </a:pPr>
              <a:endParaRPr lang="de-DE" sz="1000" b="0" baseline="0" dirty="0">
                <a:solidFill>
                  <a:schemeClr val="tx1"/>
                </a:solidFill>
                <a:latin typeface="+mn-lt"/>
              </a:endParaRPr>
            </a:p>
            <a:p>
              <a:pPr marL="0" marR="0" lvl="0" indent="0" algn="r" defTabSz="1207843" rtl="0" eaLnBrk="1" fontAlgn="auto" latinLnBrk="0" hangingPunct="1">
                <a:lnSpc>
                  <a:spcPct val="100000"/>
                </a:lnSpc>
                <a:spcBef>
                  <a:spcPts val="0"/>
                </a:spcBef>
                <a:spcAft>
                  <a:spcPts val="0"/>
                </a:spcAft>
                <a:buClrTx/>
                <a:buSzTx/>
                <a:buFontTx/>
                <a:buNone/>
                <a:tabLst/>
                <a:defRPr/>
              </a:pPr>
              <a:r>
                <a:rPr lang="de-DE" sz="1000" b="0" baseline="0" dirty="0">
                  <a:solidFill>
                    <a:schemeClr val="tx1"/>
                  </a:solidFill>
                  <a:latin typeface="+mn-lt"/>
                </a:rPr>
                <a:t>Ab dem vierten Klick:</a:t>
              </a:r>
            </a:p>
            <a:p>
              <a:pPr marL="0" marR="0" lvl="0" indent="0" algn="r" defTabSz="1207843" rtl="0" eaLnBrk="1" fontAlgn="auto" latinLnBrk="0" hangingPunct="1">
                <a:lnSpc>
                  <a:spcPct val="100000"/>
                </a:lnSpc>
                <a:spcBef>
                  <a:spcPts val="0"/>
                </a:spcBef>
                <a:spcAft>
                  <a:spcPts val="0"/>
                </a:spcAft>
                <a:buClrTx/>
                <a:buSzTx/>
                <a:buFontTx/>
                <a:buNone/>
                <a:tabLst/>
                <a:defRPr/>
              </a:pPr>
              <a:r>
                <a:rPr lang="de-DE" sz="1000" b="0" baseline="0" dirty="0">
                  <a:solidFill>
                    <a:schemeClr val="tx1"/>
                  </a:solidFill>
                  <a:latin typeface="+mn-lt"/>
                </a:rPr>
                <a:t>Nummerierte Aufzählung</a:t>
              </a:r>
            </a:p>
          </p:txBody>
        </p:sp>
        <p:sp>
          <p:nvSpPr>
            <p:cNvPr id="48" name="Listenebenen">
              <a:extLst>
                <a:ext uri="{FF2B5EF4-FFF2-40B4-BE49-F238E27FC236}">
                  <a16:creationId xmlns:a16="http://schemas.microsoft.com/office/drawing/2014/main" id="{2F292552-F8D9-7E42-1591-3F81D50521FC}"/>
                </a:ext>
              </a:extLst>
            </p:cNvPr>
            <p:cNvSpPr txBox="1"/>
            <p:nvPr userDrawn="1"/>
          </p:nvSpPr>
          <p:spPr>
            <a:xfrm rot="10800000" flipH="1" flipV="1">
              <a:off x="-2124000" y="5040000"/>
              <a:ext cx="1908000" cy="720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r" defTabSz="1207843" rtl="0" eaLnBrk="1" fontAlgn="auto" latinLnBrk="0" hangingPunct="1">
                <a:lnSpc>
                  <a:spcPct val="100000"/>
                </a:lnSpc>
                <a:spcBef>
                  <a:spcPts val="0"/>
                </a:spcBef>
                <a:spcAft>
                  <a:spcPts val="0"/>
                </a:spcAft>
                <a:buClrTx/>
                <a:buSzTx/>
                <a:buFontTx/>
                <a:buNone/>
                <a:tabLst/>
                <a:defRPr/>
              </a:pPr>
              <a:r>
                <a:rPr lang="de-DE" sz="1000" b="0" baseline="0" dirty="0">
                  <a:solidFill>
                    <a:schemeClr val="tx1"/>
                  </a:solidFill>
                  <a:latin typeface="+mn-lt"/>
                </a:rPr>
                <a:t>Diese Schaltflächen </a:t>
              </a:r>
              <a:r>
                <a:rPr lang="de-DE" sz="1000" b="1" baseline="0" dirty="0">
                  <a:solidFill>
                    <a:schemeClr val="tx1"/>
                  </a:solidFill>
                  <a:latin typeface="+mn-lt"/>
                </a:rPr>
                <a:t>nicht</a:t>
              </a:r>
              <a:r>
                <a:rPr lang="de-DE" sz="1000" b="0" baseline="0" dirty="0">
                  <a:solidFill>
                    <a:schemeClr val="tx1"/>
                  </a:solidFill>
                  <a:latin typeface="+mn-lt"/>
                </a:rPr>
                <a:t> </a:t>
              </a:r>
              <a:r>
                <a:rPr lang="de-DE" sz="1000" b="1" baseline="0" dirty="0">
                  <a:solidFill>
                    <a:schemeClr val="tx1"/>
                  </a:solidFill>
                  <a:latin typeface="+mn-lt"/>
                </a:rPr>
                <a:t>benutzen</a:t>
              </a:r>
              <a:r>
                <a:rPr lang="de-DE" sz="1000" b="0" baseline="0" dirty="0">
                  <a:solidFill>
                    <a:schemeClr val="tx1"/>
                  </a:solidFill>
                  <a:latin typeface="+mn-lt"/>
                </a:rPr>
                <a:t>, da sonst Formatierungen verloren gehen!</a:t>
              </a:r>
            </a:p>
          </p:txBody>
        </p:sp>
        <p:pic>
          <p:nvPicPr>
            <p:cNvPr id="49" name="Bild // Listenebene">
              <a:extLst>
                <a:ext uri="{FF2B5EF4-FFF2-40B4-BE49-F238E27FC236}">
                  <a16:creationId xmlns:a16="http://schemas.microsoft.com/office/drawing/2014/main" id="{297FAABC-8865-C72C-93E9-143225433B8F}"/>
                </a:ext>
              </a:extLst>
            </p:cNvPr>
            <p:cNvPicPr>
              <a:picLocks noChangeAspect="1"/>
            </p:cNvPicPr>
            <p:nvPr userDrawn="1"/>
          </p:nvPicPr>
          <p:blipFill>
            <a:blip r:embed="rId4"/>
            <a:srcRect/>
            <a:stretch/>
          </p:blipFill>
          <p:spPr>
            <a:xfrm>
              <a:off x="-1071360" y="5832000"/>
              <a:ext cx="855360" cy="383075"/>
            </a:xfrm>
            <a:prstGeom prst="rect">
              <a:avLst/>
            </a:prstGeom>
            <a:grpFill/>
          </p:spPr>
        </p:pic>
        <p:sp>
          <p:nvSpPr>
            <p:cNvPr id="50" name="X">
              <a:extLst>
                <a:ext uri="{FF2B5EF4-FFF2-40B4-BE49-F238E27FC236}">
                  <a16:creationId xmlns:a16="http://schemas.microsoft.com/office/drawing/2014/main" id="{B2222CB0-BCD7-004A-C735-51264D769A73}"/>
                </a:ext>
              </a:extLst>
            </p:cNvPr>
            <p:cNvSpPr txBox="1"/>
            <p:nvPr userDrawn="1"/>
          </p:nvSpPr>
          <p:spPr>
            <a:xfrm rot="10800000" flipH="1" flipV="1">
              <a:off x="-1071360" y="5826850"/>
              <a:ext cx="855360" cy="388225"/>
            </a:xfrm>
            <a:prstGeom prst="rect">
              <a:avLst/>
            </a:prstGeom>
            <a:noFill/>
            <a:ln w="12700">
              <a:noFill/>
            </a:ln>
          </p:spPr>
          <p:txBody>
            <a:bodyPr vert="vert"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ctr" defTabSz="1207843" rtl="0" eaLnBrk="1" fontAlgn="auto" latinLnBrk="0" hangingPunct="1">
                <a:lnSpc>
                  <a:spcPct val="100000"/>
                </a:lnSpc>
                <a:spcBef>
                  <a:spcPts val="0"/>
                </a:spcBef>
                <a:spcAft>
                  <a:spcPts val="0"/>
                </a:spcAft>
                <a:buClrTx/>
                <a:buSzTx/>
                <a:buFontTx/>
                <a:buNone/>
                <a:tabLst/>
                <a:defRPr/>
              </a:pPr>
              <a:r>
                <a:rPr lang="de-DE" sz="4400" b="0" baseline="0" dirty="0">
                  <a:solidFill>
                    <a:schemeClr val="accent1"/>
                  </a:solidFill>
                  <a:latin typeface="+mj-lt"/>
                </a:rPr>
                <a:t>X</a:t>
              </a:r>
              <a:endParaRPr lang="de-DE" sz="5400" b="0" baseline="0" dirty="0">
                <a:solidFill>
                  <a:schemeClr val="accent1"/>
                </a:solidFill>
                <a:latin typeface="+mj-lt"/>
              </a:endParaRPr>
            </a:p>
          </p:txBody>
        </p:sp>
      </p:grpSp>
      <p:sp>
        <p:nvSpPr>
          <p:cNvPr id="34" name="Gliederung">
            <a:extLst>
              <a:ext uri="{FF2B5EF4-FFF2-40B4-BE49-F238E27FC236}">
                <a16:creationId xmlns:a16="http://schemas.microsoft.com/office/drawing/2014/main" id="{42BC4A26-5631-DCF0-24CB-29B5974CFAF4}"/>
              </a:ext>
            </a:extLst>
          </p:cNvPr>
          <p:cNvSpPr txBox="1"/>
          <p:nvPr userDrawn="1"/>
        </p:nvSpPr>
        <p:spPr>
          <a:xfrm rot="10800000" flipH="1" flipV="1">
            <a:off x="12348000" y="2232000"/>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1000" b="0" baseline="0" dirty="0">
                <a:solidFill>
                  <a:schemeClr val="tx1"/>
                </a:solidFill>
                <a:latin typeface="+mn-lt"/>
              </a:rPr>
              <a:t>Bitte in der Aufzählung </a:t>
            </a:r>
          </a:p>
          <a:p>
            <a:pPr indent="0" algn="l">
              <a:lnSpc>
                <a:spcPct val="100000"/>
              </a:lnSpc>
              <a:spcBef>
                <a:spcPts val="0"/>
              </a:spcBef>
              <a:spcAft>
                <a:spcPts val="0"/>
              </a:spcAft>
            </a:pPr>
            <a:r>
              <a:rPr lang="de-DE" sz="1000" b="1" baseline="0" dirty="0">
                <a:solidFill>
                  <a:schemeClr val="tx1"/>
                </a:solidFill>
                <a:latin typeface="+mn-lt"/>
              </a:rPr>
              <a:t>nur die Hauptkapitel </a:t>
            </a:r>
            <a:r>
              <a:rPr lang="de-DE" sz="1000" b="0" baseline="0" dirty="0">
                <a:solidFill>
                  <a:schemeClr val="tx1"/>
                </a:solidFill>
                <a:latin typeface="+mn-lt"/>
              </a:rPr>
              <a:t>aus der Gliederung aufführen.</a:t>
            </a:r>
          </a:p>
        </p:txBody>
      </p:sp>
      <p:sp>
        <p:nvSpPr>
          <p:cNvPr id="12" name="Fläche">
            <a:extLst>
              <a:ext uri="{FF2B5EF4-FFF2-40B4-BE49-F238E27FC236}">
                <a16:creationId xmlns:a16="http://schemas.microsoft.com/office/drawing/2014/main" id="{3AAD2D77-BC28-322C-F1D3-B3A04F77F418}"/>
              </a:ext>
            </a:extLst>
          </p:cNvPr>
          <p:cNvSpPr/>
          <p:nvPr userDrawn="1"/>
        </p:nvSpPr>
        <p:spPr>
          <a:xfrm>
            <a:off x="9203055" y="0"/>
            <a:ext cx="2988945" cy="6858000"/>
          </a:xfrm>
          <a:prstGeom prst="rect">
            <a:avLst/>
          </a:prstGeom>
          <a:solidFill>
            <a:schemeClr val="accent1"/>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de-DE"/>
          </a:p>
        </p:txBody>
      </p:sp>
      <p:grpSp>
        <p:nvGrpSpPr>
          <p:cNvPr id="4" name="Grafik">
            <a:extLst>
              <a:ext uri="{FF2B5EF4-FFF2-40B4-BE49-F238E27FC236}">
                <a16:creationId xmlns:a16="http://schemas.microsoft.com/office/drawing/2014/main" id="{C3CD2392-C99C-C4E8-4432-E36D7C81A433}"/>
              </a:ext>
            </a:extLst>
          </p:cNvPr>
          <p:cNvGrpSpPr>
            <a:grpSpLocks noGrp="1" noUngrp="1" noRot="1" noMove="1" noResize="1"/>
          </p:cNvGrpSpPr>
          <p:nvPr userDrawn="1"/>
        </p:nvGrpSpPr>
        <p:grpSpPr bwMode="auto">
          <a:xfrm>
            <a:off x="9383713" y="160338"/>
            <a:ext cx="2808287" cy="6697662"/>
            <a:chOff x="5911" y="101"/>
            <a:chExt cx="1769" cy="4219"/>
          </a:xfrm>
        </p:grpSpPr>
        <p:sp>
          <p:nvSpPr>
            <p:cNvPr id="7" name="Freeform 5">
              <a:extLst>
                <a:ext uri="{FF2B5EF4-FFF2-40B4-BE49-F238E27FC236}">
                  <a16:creationId xmlns:a16="http://schemas.microsoft.com/office/drawing/2014/main" id="{27D3547F-DC4E-BA88-CFFB-96EE0C806949}"/>
                </a:ext>
              </a:extLst>
            </p:cNvPr>
            <p:cNvSpPr>
              <a:spLocks noGrp="1" noRot="1" noMove="1" noResize="1" noEditPoints="1" noAdjustHandles="1" noChangeArrowheads="1" noChangeShapeType="1"/>
            </p:cNvSpPr>
            <p:nvPr userDrawn="1"/>
          </p:nvSpPr>
          <p:spPr bwMode="auto">
            <a:xfrm>
              <a:off x="6922" y="200"/>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ACEA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 name="Freeform 6">
              <a:extLst>
                <a:ext uri="{FF2B5EF4-FFF2-40B4-BE49-F238E27FC236}">
                  <a16:creationId xmlns:a16="http://schemas.microsoft.com/office/drawing/2014/main" id="{5AB09503-DF17-94A7-708B-09335AC284D9}"/>
                </a:ext>
              </a:extLst>
            </p:cNvPr>
            <p:cNvSpPr>
              <a:spLocks noGrp="1" noRot="1" noMove="1" noResize="1" noEditPoints="1" noAdjustHandles="1" noChangeArrowheads="1" noChangeShapeType="1"/>
            </p:cNvSpPr>
            <p:nvPr userDrawn="1"/>
          </p:nvSpPr>
          <p:spPr bwMode="auto">
            <a:xfrm>
              <a:off x="6669" y="395"/>
              <a:ext cx="127" cy="196"/>
            </a:xfrm>
            <a:custGeom>
              <a:avLst/>
              <a:gdLst>
                <a:gd name="T0" fmla="*/ 0 w 554"/>
                <a:gd name="T1" fmla="*/ 433 h 865"/>
                <a:gd name="T2" fmla="*/ 554 w 554"/>
                <a:gd name="T3" fmla="*/ 865 h 865"/>
                <a:gd name="T4" fmla="*/ 554 w 554"/>
                <a:gd name="T5" fmla="*/ 433 h 865"/>
                <a:gd name="T6" fmla="*/ 554 w 554"/>
                <a:gd name="T7" fmla="*/ 0 h 865"/>
                <a:gd name="T8" fmla="*/ 0 w 554"/>
                <a:gd name="T9" fmla="*/ 433 h 865"/>
              </a:gdLst>
              <a:ahLst/>
              <a:cxnLst>
                <a:cxn ang="0">
                  <a:pos x="T0" y="T1"/>
                </a:cxn>
                <a:cxn ang="0">
                  <a:pos x="T2" y="T3"/>
                </a:cxn>
                <a:cxn ang="0">
                  <a:pos x="T4" y="T5"/>
                </a:cxn>
                <a:cxn ang="0">
                  <a:pos x="T6" y="T7"/>
                </a:cxn>
                <a:cxn ang="0">
                  <a:pos x="T8" y="T9"/>
                </a:cxn>
              </a:cxnLst>
              <a:rect l="0" t="0" r="r" b="b"/>
              <a:pathLst>
                <a:path w="554" h="865">
                  <a:moveTo>
                    <a:pt x="0" y="433"/>
                  </a:moveTo>
                  <a:lnTo>
                    <a:pt x="554" y="865"/>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9" name="Freeform 7">
              <a:extLst>
                <a:ext uri="{FF2B5EF4-FFF2-40B4-BE49-F238E27FC236}">
                  <a16:creationId xmlns:a16="http://schemas.microsoft.com/office/drawing/2014/main" id="{39924023-C22E-674A-50A6-7D516E467C8A}"/>
                </a:ext>
              </a:extLst>
            </p:cNvPr>
            <p:cNvSpPr>
              <a:spLocks noGrp="1" noRot="1" noMove="1" noResize="1" noEditPoints="1" noAdjustHandles="1" noChangeArrowheads="1" noChangeShapeType="1"/>
            </p:cNvSpPr>
            <p:nvPr userDrawn="1"/>
          </p:nvSpPr>
          <p:spPr bwMode="auto">
            <a:xfrm>
              <a:off x="6416" y="101"/>
              <a:ext cx="127"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DA88C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1" name="Freeform 8">
              <a:extLst>
                <a:ext uri="{FF2B5EF4-FFF2-40B4-BE49-F238E27FC236}">
                  <a16:creationId xmlns:a16="http://schemas.microsoft.com/office/drawing/2014/main" id="{766765A1-B672-5BB5-7FD7-3DED0EE9436E}"/>
                </a:ext>
              </a:extLst>
            </p:cNvPr>
            <p:cNvSpPr>
              <a:spLocks noGrp="1" noRot="1" noMove="1" noResize="1" noEditPoints="1" noAdjustHandles="1" noChangeArrowheads="1" noChangeShapeType="1"/>
            </p:cNvSpPr>
            <p:nvPr userDrawn="1"/>
          </p:nvSpPr>
          <p:spPr bwMode="auto">
            <a:xfrm>
              <a:off x="6543" y="494"/>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3" name="Freeform 9">
              <a:extLst>
                <a:ext uri="{FF2B5EF4-FFF2-40B4-BE49-F238E27FC236}">
                  <a16:creationId xmlns:a16="http://schemas.microsoft.com/office/drawing/2014/main" id="{39FF04F2-790E-3F1B-2FE7-7AE702EFE8E4}"/>
                </a:ext>
              </a:extLst>
            </p:cNvPr>
            <p:cNvSpPr>
              <a:spLocks noGrp="1" noRot="1" noMove="1" noResize="1" noEditPoints="1" noAdjustHandles="1" noChangeArrowheads="1" noChangeShapeType="1"/>
            </p:cNvSpPr>
            <p:nvPr userDrawn="1"/>
          </p:nvSpPr>
          <p:spPr bwMode="auto">
            <a:xfrm>
              <a:off x="6922" y="494"/>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CBB2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5" name="Freeform 10">
              <a:extLst>
                <a:ext uri="{FF2B5EF4-FFF2-40B4-BE49-F238E27FC236}">
                  <a16:creationId xmlns:a16="http://schemas.microsoft.com/office/drawing/2014/main" id="{B3C75CAC-F38D-59B0-D4BD-CBD47AB3D1A0}"/>
                </a:ext>
              </a:extLst>
            </p:cNvPr>
            <p:cNvSpPr>
              <a:spLocks noGrp="1" noRot="1" noMove="1" noResize="1" noEditPoints="1" noAdjustHandles="1" noChangeArrowheads="1" noChangeShapeType="1"/>
            </p:cNvSpPr>
            <p:nvPr userDrawn="1"/>
          </p:nvSpPr>
          <p:spPr bwMode="auto">
            <a:xfrm>
              <a:off x="6796" y="691"/>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7E3FA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6" name="Freeform 11">
              <a:extLst>
                <a:ext uri="{FF2B5EF4-FFF2-40B4-BE49-F238E27FC236}">
                  <a16:creationId xmlns:a16="http://schemas.microsoft.com/office/drawing/2014/main" id="{84E81EA7-CB25-7414-A179-19400DA53F99}"/>
                </a:ext>
              </a:extLst>
            </p:cNvPr>
            <p:cNvSpPr>
              <a:spLocks noGrp="1" noRot="1" noMove="1" noResize="1" noEditPoints="1" noAdjustHandles="1" noChangeArrowheads="1" noChangeShapeType="1"/>
            </p:cNvSpPr>
            <p:nvPr userDrawn="1"/>
          </p:nvSpPr>
          <p:spPr bwMode="auto">
            <a:xfrm>
              <a:off x="6290" y="297"/>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EF3A8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7" name="Freeform 12">
              <a:extLst>
                <a:ext uri="{FF2B5EF4-FFF2-40B4-BE49-F238E27FC236}">
                  <a16:creationId xmlns:a16="http://schemas.microsoft.com/office/drawing/2014/main" id="{F60E6008-7A59-6554-E926-F8269579F5CE}"/>
                </a:ext>
              </a:extLst>
            </p:cNvPr>
            <p:cNvSpPr>
              <a:spLocks noGrp="1" noRot="1" noMove="1" noResize="1" noEditPoints="1" noAdjustHandles="1" noChangeArrowheads="1" noChangeShapeType="1"/>
            </p:cNvSpPr>
            <p:nvPr userDrawn="1"/>
          </p:nvSpPr>
          <p:spPr bwMode="auto">
            <a:xfrm>
              <a:off x="7175" y="101"/>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8" name="Freeform 13">
              <a:extLst>
                <a:ext uri="{FF2B5EF4-FFF2-40B4-BE49-F238E27FC236}">
                  <a16:creationId xmlns:a16="http://schemas.microsoft.com/office/drawing/2014/main" id="{37EEFAAD-90F2-4AB4-1944-D78F22A11925}"/>
                </a:ext>
              </a:extLst>
            </p:cNvPr>
            <p:cNvSpPr>
              <a:spLocks noGrp="1" noRot="1" noMove="1" noResize="1" noEditPoints="1" noAdjustHandles="1" noChangeArrowheads="1" noChangeShapeType="1"/>
            </p:cNvSpPr>
            <p:nvPr userDrawn="1"/>
          </p:nvSpPr>
          <p:spPr bwMode="auto">
            <a:xfrm>
              <a:off x="6543" y="298"/>
              <a:ext cx="126" cy="196"/>
            </a:xfrm>
            <a:custGeom>
              <a:avLst/>
              <a:gdLst>
                <a:gd name="T0" fmla="*/ 0 w 555"/>
                <a:gd name="T1" fmla="*/ 433 h 866"/>
                <a:gd name="T2" fmla="*/ 555 w 555"/>
                <a:gd name="T3" fmla="*/ 866 h 866"/>
                <a:gd name="T4" fmla="*/ 555 w 555"/>
                <a:gd name="T5" fmla="*/ 433 h 866"/>
                <a:gd name="T6" fmla="*/ 555 w 555"/>
                <a:gd name="T7" fmla="*/ 0 h 866"/>
                <a:gd name="T8" fmla="*/ 0 w 555"/>
                <a:gd name="T9" fmla="*/ 433 h 866"/>
              </a:gdLst>
              <a:ahLst/>
              <a:cxnLst>
                <a:cxn ang="0">
                  <a:pos x="T0" y="T1"/>
                </a:cxn>
                <a:cxn ang="0">
                  <a:pos x="T2" y="T3"/>
                </a:cxn>
                <a:cxn ang="0">
                  <a:pos x="T4" y="T5"/>
                </a:cxn>
                <a:cxn ang="0">
                  <a:pos x="T6" y="T7"/>
                </a:cxn>
                <a:cxn ang="0">
                  <a:pos x="T8" y="T9"/>
                </a:cxn>
              </a:cxnLst>
              <a:rect l="0" t="0" r="r" b="b"/>
              <a:pathLst>
                <a:path w="555" h="866">
                  <a:moveTo>
                    <a:pt x="0" y="433"/>
                  </a:moveTo>
                  <a:lnTo>
                    <a:pt x="555" y="866"/>
                  </a:lnTo>
                  <a:lnTo>
                    <a:pt x="555" y="433"/>
                  </a:lnTo>
                  <a:lnTo>
                    <a:pt x="555" y="0"/>
                  </a:lnTo>
                  <a:lnTo>
                    <a:pt x="0" y="433"/>
                  </a:lnTo>
                  <a:close/>
                </a:path>
              </a:pathLst>
            </a:custGeom>
            <a:solidFill>
              <a:srgbClr val="6CAC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9" name="Freeform 14">
              <a:extLst>
                <a:ext uri="{FF2B5EF4-FFF2-40B4-BE49-F238E27FC236}">
                  <a16:creationId xmlns:a16="http://schemas.microsoft.com/office/drawing/2014/main" id="{55381F11-B53F-21CB-F021-CC5DBE0487C8}"/>
                </a:ext>
              </a:extLst>
            </p:cNvPr>
            <p:cNvSpPr>
              <a:spLocks noGrp="1" noRot="1" noMove="1" noResize="1" noEditPoints="1" noAdjustHandles="1" noChangeArrowheads="1" noChangeShapeType="1"/>
            </p:cNvSpPr>
            <p:nvPr userDrawn="1"/>
          </p:nvSpPr>
          <p:spPr bwMode="auto">
            <a:xfrm>
              <a:off x="7048" y="494"/>
              <a:ext cx="127"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0" name="Freeform 15">
              <a:extLst>
                <a:ext uri="{FF2B5EF4-FFF2-40B4-BE49-F238E27FC236}">
                  <a16:creationId xmlns:a16="http://schemas.microsoft.com/office/drawing/2014/main" id="{FDA38F84-AB18-913E-8C00-08F7708A0C60}"/>
                </a:ext>
              </a:extLst>
            </p:cNvPr>
            <p:cNvSpPr>
              <a:spLocks noGrp="1" noRot="1" noMove="1" noResize="1" noEditPoints="1" noAdjustHandles="1" noChangeArrowheads="1" noChangeShapeType="1"/>
            </p:cNvSpPr>
            <p:nvPr userDrawn="1"/>
          </p:nvSpPr>
          <p:spPr bwMode="auto">
            <a:xfrm>
              <a:off x="6796" y="200"/>
              <a:ext cx="126" cy="196"/>
            </a:xfrm>
            <a:custGeom>
              <a:avLst/>
              <a:gdLst>
                <a:gd name="T0" fmla="*/ 0 w 554"/>
                <a:gd name="T1" fmla="*/ 0 h 865"/>
                <a:gd name="T2" fmla="*/ 0 w 554"/>
                <a:gd name="T3" fmla="*/ 433 h 865"/>
                <a:gd name="T4" fmla="*/ 0 w 554"/>
                <a:gd name="T5" fmla="*/ 865 h 865"/>
                <a:gd name="T6" fmla="*/ 554 w 554"/>
                <a:gd name="T7" fmla="*/ 433 h 865"/>
                <a:gd name="T8" fmla="*/ 0 w 554"/>
                <a:gd name="T9" fmla="*/ 0 h 865"/>
              </a:gdLst>
              <a:ahLst/>
              <a:cxnLst>
                <a:cxn ang="0">
                  <a:pos x="T0" y="T1"/>
                </a:cxn>
                <a:cxn ang="0">
                  <a:pos x="T2" y="T3"/>
                </a:cxn>
                <a:cxn ang="0">
                  <a:pos x="T4" y="T5"/>
                </a:cxn>
                <a:cxn ang="0">
                  <a:pos x="T6" y="T7"/>
                </a:cxn>
                <a:cxn ang="0">
                  <a:pos x="T8" y="T9"/>
                </a:cxn>
              </a:cxnLst>
              <a:rect l="0" t="0" r="r" b="b"/>
              <a:pathLst>
                <a:path w="554" h="865">
                  <a:moveTo>
                    <a:pt x="0" y="0"/>
                  </a:moveTo>
                  <a:lnTo>
                    <a:pt x="0" y="433"/>
                  </a:lnTo>
                  <a:lnTo>
                    <a:pt x="0" y="865"/>
                  </a:lnTo>
                  <a:lnTo>
                    <a:pt x="554" y="433"/>
                  </a:lnTo>
                  <a:lnTo>
                    <a:pt x="0" y="0"/>
                  </a:lnTo>
                  <a:close/>
                </a:path>
              </a:pathLst>
            </a:custGeom>
            <a:solidFill>
              <a:srgbClr val="B9EDE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1" name="Freeform 16">
              <a:extLst>
                <a:ext uri="{FF2B5EF4-FFF2-40B4-BE49-F238E27FC236}">
                  <a16:creationId xmlns:a16="http://schemas.microsoft.com/office/drawing/2014/main" id="{E9969BB7-84E1-874C-63DE-87A61D6FDF72}"/>
                </a:ext>
              </a:extLst>
            </p:cNvPr>
            <p:cNvSpPr>
              <a:spLocks noGrp="1" noRot="1" noMove="1" noResize="1" noEditPoints="1" noAdjustHandles="1" noChangeArrowheads="1" noChangeShapeType="1"/>
            </p:cNvSpPr>
            <p:nvPr userDrawn="1"/>
          </p:nvSpPr>
          <p:spPr bwMode="auto">
            <a:xfrm>
              <a:off x="6290" y="494"/>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3B91D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2" name="Freeform 17">
              <a:extLst>
                <a:ext uri="{FF2B5EF4-FFF2-40B4-BE49-F238E27FC236}">
                  <a16:creationId xmlns:a16="http://schemas.microsoft.com/office/drawing/2014/main" id="{DDCAD7F3-45F4-F99F-A51B-B8B5DC51339B}"/>
                </a:ext>
              </a:extLst>
            </p:cNvPr>
            <p:cNvSpPr>
              <a:spLocks noGrp="1" noRot="1" noMove="1" noResize="1" noEditPoints="1" noAdjustHandles="1" noChangeArrowheads="1" noChangeShapeType="1"/>
            </p:cNvSpPr>
            <p:nvPr userDrawn="1"/>
          </p:nvSpPr>
          <p:spPr bwMode="auto">
            <a:xfrm>
              <a:off x="6037" y="395"/>
              <a:ext cx="127"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3" name="Freeform 18">
              <a:extLst>
                <a:ext uri="{FF2B5EF4-FFF2-40B4-BE49-F238E27FC236}">
                  <a16:creationId xmlns:a16="http://schemas.microsoft.com/office/drawing/2014/main" id="{5E2C411F-A9AA-9561-5FB2-5E0E499A3C11}"/>
                </a:ext>
              </a:extLst>
            </p:cNvPr>
            <p:cNvSpPr>
              <a:spLocks noGrp="1" noRot="1" noMove="1" noResize="1" noEditPoints="1" noAdjustHandles="1" noChangeArrowheads="1" noChangeShapeType="1"/>
            </p:cNvSpPr>
            <p:nvPr userDrawn="1"/>
          </p:nvSpPr>
          <p:spPr bwMode="auto">
            <a:xfrm>
              <a:off x="6164" y="593"/>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ACEA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4" name="Freeform 19">
              <a:extLst>
                <a:ext uri="{FF2B5EF4-FFF2-40B4-BE49-F238E27FC236}">
                  <a16:creationId xmlns:a16="http://schemas.microsoft.com/office/drawing/2014/main" id="{E7FAC5AA-BE78-330C-574C-B53E950CCD8C}"/>
                </a:ext>
              </a:extLst>
            </p:cNvPr>
            <p:cNvSpPr>
              <a:spLocks noGrp="1" noRot="1" noMove="1" noResize="1" noEditPoints="1" noAdjustHandles="1" noChangeArrowheads="1" noChangeShapeType="1"/>
            </p:cNvSpPr>
            <p:nvPr userDrawn="1"/>
          </p:nvSpPr>
          <p:spPr bwMode="auto">
            <a:xfrm>
              <a:off x="7301" y="296"/>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5" name="Freeform 20">
              <a:extLst>
                <a:ext uri="{FF2B5EF4-FFF2-40B4-BE49-F238E27FC236}">
                  <a16:creationId xmlns:a16="http://schemas.microsoft.com/office/drawing/2014/main" id="{C3C5B3C7-8D51-2F5D-32A7-53217232CE8A}"/>
                </a:ext>
              </a:extLst>
            </p:cNvPr>
            <p:cNvSpPr>
              <a:spLocks noGrp="1" noRot="1" noMove="1" noResize="1" noEditPoints="1" noAdjustHandles="1" noChangeArrowheads="1" noChangeShapeType="1"/>
            </p:cNvSpPr>
            <p:nvPr userDrawn="1"/>
          </p:nvSpPr>
          <p:spPr bwMode="auto">
            <a:xfrm>
              <a:off x="6416" y="494"/>
              <a:ext cx="127"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B9EDE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6" name="Freeform 21">
              <a:extLst>
                <a:ext uri="{FF2B5EF4-FFF2-40B4-BE49-F238E27FC236}">
                  <a16:creationId xmlns:a16="http://schemas.microsoft.com/office/drawing/2014/main" id="{D58BEBBA-5562-897E-DDF2-0FE51436B5BD}"/>
                </a:ext>
              </a:extLst>
            </p:cNvPr>
            <p:cNvSpPr>
              <a:spLocks noGrp="1" noRot="1" noMove="1" noResize="1" noEditPoints="1" noAdjustHandles="1" noChangeArrowheads="1" noChangeShapeType="1"/>
            </p:cNvSpPr>
            <p:nvPr userDrawn="1"/>
          </p:nvSpPr>
          <p:spPr bwMode="auto">
            <a:xfrm>
              <a:off x="5911" y="200"/>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7" name="Freeform 22">
              <a:extLst>
                <a:ext uri="{FF2B5EF4-FFF2-40B4-BE49-F238E27FC236}">
                  <a16:creationId xmlns:a16="http://schemas.microsoft.com/office/drawing/2014/main" id="{0A8E5CE0-7112-4D4F-E0A6-475176859C3B}"/>
                </a:ext>
              </a:extLst>
            </p:cNvPr>
            <p:cNvSpPr>
              <a:spLocks noGrp="1" noRot="1" noMove="1" noResize="1" noEditPoints="1" noAdjustHandles="1" noChangeArrowheads="1" noChangeShapeType="1"/>
            </p:cNvSpPr>
            <p:nvPr userDrawn="1"/>
          </p:nvSpPr>
          <p:spPr bwMode="auto">
            <a:xfrm>
              <a:off x="7427" y="395"/>
              <a:ext cx="127"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8" name="Freeform 23">
              <a:extLst>
                <a:ext uri="{FF2B5EF4-FFF2-40B4-BE49-F238E27FC236}">
                  <a16:creationId xmlns:a16="http://schemas.microsoft.com/office/drawing/2014/main" id="{B8F61B68-4F0E-D392-DB30-DB46DE0E6602}"/>
                </a:ext>
              </a:extLst>
            </p:cNvPr>
            <p:cNvSpPr>
              <a:spLocks noGrp="1" noRot="1" noMove="1" noResize="1" noEditPoints="1" noAdjustHandles="1" noChangeArrowheads="1" noChangeShapeType="1"/>
            </p:cNvSpPr>
            <p:nvPr userDrawn="1"/>
          </p:nvSpPr>
          <p:spPr bwMode="auto">
            <a:xfrm>
              <a:off x="7554" y="3928"/>
              <a:ext cx="126" cy="196"/>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4FBA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9" name="Freeform 24">
              <a:extLst>
                <a:ext uri="{FF2B5EF4-FFF2-40B4-BE49-F238E27FC236}">
                  <a16:creationId xmlns:a16="http://schemas.microsoft.com/office/drawing/2014/main" id="{5327E983-AE55-AF59-8486-AFE03AA2BB83}"/>
                </a:ext>
              </a:extLst>
            </p:cNvPr>
            <p:cNvSpPr>
              <a:spLocks noGrp="1" noRot="1" noMove="1" noResize="1" noEditPoints="1" noAdjustHandles="1" noChangeArrowheads="1" noChangeShapeType="1"/>
            </p:cNvSpPr>
            <p:nvPr userDrawn="1"/>
          </p:nvSpPr>
          <p:spPr bwMode="auto">
            <a:xfrm>
              <a:off x="7427" y="3731"/>
              <a:ext cx="127" cy="197"/>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0" name="Freeform 25">
              <a:extLst>
                <a:ext uri="{FF2B5EF4-FFF2-40B4-BE49-F238E27FC236}">
                  <a16:creationId xmlns:a16="http://schemas.microsoft.com/office/drawing/2014/main" id="{4098861C-9BB8-5DC4-DF4D-BBE4AA69B67E}"/>
                </a:ext>
              </a:extLst>
            </p:cNvPr>
            <p:cNvSpPr>
              <a:spLocks noGrp="1" noRot="1" noMove="1" noResize="1" noEditPoints="1" noAdjustHandles="1" noChangeArrowheads="1" noChangeShapeType="1"/>
            </p:cNvSpPr>
            <p:nvPr userDrawn="1"/>
          </p:nvSpPr>
          <p:spPr bwMode="auto">
            <a:xfrm>
              <a:off x="7554" y="3633"/>
              <a:ext cx="126" cy="196"/>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ACEA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1" name="Freeform 26">
              <a:extLst>
                <a:ext uri="{FF2B5EF4-FFF2-40B4-BE49-F238E27FC236}">
                  <a16:creationId xmlns:a16="http://schemas.microsoft.com/office/drawing/2014/main" id="{1BD70751-FDA5-47C3-65EE-F48C60628EC2}"/>
                </a:ext>
              </a:extLst>
            </p:cNvPr>
            <p:cNvSpPr>
              <a:spLocks noGrp="1" noRot="1" noMove="1" noResize="1" noEditPoints="1" noAdjustHandles="1" noChangeArrowheads="1" noChangeShapeType="1"/>
            </p:cNvSpPr>
            <p:nvPr userDrawn="1"/>
          </p:nvSpPr>
          <p:spPr bwMode="auto">
            <a:xfrm>
              <a:off x="7427" y="3829"/>
              <a:ext cx="127" cy="197"/>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B9EDE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2" name="Freeform 27">
              <a:extLst>
                <a:ext uri="{FF2B5EF4-FFF2-40B4-BE49-F238E27FC236}">
                  <a16:creationId xmlns:a16="http://schemas.microsoft.com/office/drawing/2014/main" id="{E5E69679-FB04-E40D-34AD-3F4D76338CFC}"/>
                </a:ext>
              </a:extLst>
            </p:cNvPr>
            <p:cNvSpPr>
              <a:spLocks noGrp="1" noRot="1" noMove="1" noResize="1" noEditPoints="1" noAdjustHandles="1" noChangeArrowheads="1" noChangeShapeType="1"/>
            </p:cNvSpPr>
            <p:nvPr userDrawn="1"/>
          </p:nvSpPr>
          <p:spPr bwMode="auto">
            <a:xfrm>
              <a:off x="7427" y="4124"/>
              <a:ext cx="127" cy="196"/>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3" name="Freeform 28">
              <a:extLst>
                <a:ext uri="{FF2B5EF4-FFF2-40B4-BE49-F238E27FC236}">
                  <a16:creationId xmlns:a16="http://schemas.microsoft.com/office/drawing/2014/main" id="{D08E274C-655E-F4CF-170D-BF5C147244F8}"/>
                </a:ext>
              </a:extLst>
            </p:cNvPr>
            <p:cNvSpPr>
              <a:spLocks noGrp="1" noRot="1" noMove="1" noResize="1" noEditPoints="1" noAdjustHandles="1" noChangeArrowheads="1" noChangeShapeType="1"/>
            </p:cNvSpPr>
            <p:nvPr userDrawn="1"/>
          </p:nvSpPr>
          <p:spPr bwMode="auto">
            <a:xfrm>
              <a:off x="7554" y="4026"/>
              <a:ext cx="126" cy="196"/>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9865B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grpSp>
      <p:pic>
        <p:nvPicPr>
          <p:cNvPr id="35" name="UNIVERSITÄT PADERBORN Logo">
            <a:extLst>
              <a:ext uri="{FF2B5EF4-FFF2-40B4-BE49-F238E27FC236}">
                <a16:creationId xmlns:a16="http://schemas.microsoft.com/office/drawing/2014/main" id="{4D8E16FA-AF62-2D06-1EAB-33DF00467FA7}"/>
              </a:ext>
            </a:extLst>
          </p:cNvPr>
          <p:cNvPicPr>
            <a:picLocks noGrp="1" noRot="1" noChangeAspect="1" noMove="1" noResize="1" noEditPoints="1" noAdjustHandles="1" noChangeArrowheads="1" noChangeShapeType="1" noCrop="1"/>
          </p:cNvPicPr>
          <p:nvPr userDrawn="1"/>
        </p:nvPicPr>
        <p:blipFill>
          <a:blip r:embed="rId5"/>
          <a:srcRect/>
          <a:stretch/>
        </p:blipFill>
        <p:spPr>
          <a:xfrm>
            <a:off x="306883" y="307090"/>
            <a:ext cx="1692000" cy="688834"/>
          </a:xfrm>
          <a:prstGeom prst="rect">
            <a:avLst/>
          </a:prstGeom>
        </p:spPr>
      </p:pic>
      <p:sp>
        <p:nvSpPr>
          <p:cNvPr id="6" name="Foliennummer">
            <a:extLst>
              <a:ext uri="{FF2B5EF4-FFF2-40B4-BE49-F238E27FC236}">
                <a16:creationId xmlns:a16="http://schemas.microsoft.com/office/drawing/2014/main" id="{80EFD3E8-902A-A422-1BF3-651A29EC06E7}"/>
              </a:ext>
            </a:extLst>
          </p:cNvPr>
          <p:cNvSpPr>
            <a:spLocks noGrp="1"/>
          </p:cNvSpPr>
          <p:nvPr>
            <p:ph type="sldNum" sz="quarter" idx="12"/>
          </p:nvPr>
        </p:nvSpPr>
        <p:spPr/>
        <p:txBody>
          <a:bodyPr/>
          <a:lstStyle>
            <a:lvl1pPr>
              <a:defRPr>
                <a:solidFill>
                  <a:schemeClr val="bg1"/>
                </a:solidFill>
              </a:defRPr>
            </a:lvl1pPr>
          </a:lstStyle>
          <a:p>
            <a:fld id="{E6AA5693-5562-46BF-BAF4-16238AB6C896}" type="slidenum">
              <a:rPr lang="de-DE" smtClean="0"/>
              <a:pPr/>
              <a:t>‹Nr.›</a:t>
            </a:fld>
            <a:endParaRPr lang="de-DE"/>
          </a:p>
        </p:txBody>
      </p:sp>
      <p:sp>
        <p:nvSpPr>
          <p:cNvPr id="5" name="Fußzeile">
            <a:extLst>
              <a:ext uri="{FF2B5EF4-FFF2-40B4-BE49-F238E27FC236}">
                <a16:creationId xmlns:a16="http://schemas.microsoft.com/office/drawing/2014/main" id="{FA08B7FC-9E8A-B64A-C66B-B81420371F3E}"/>
              </a:ext>
            </a:extLst>
          </p:cNvPr>
          <p:cNvSpPr>
            <a:spLocks noGrp="1"/>
          </p:cNvSpPr>
          <p:nvPr>
            <p:ph type="ftr" sz="quarter" idx="11"/>
          </p:nvPr>
        </p:nvSpPr>
        <p:spPr/>
        <p:txBody>
          <a:bodyPr/>
          <a:lstStyle>
            <a:lvl1pPr>
              <a:defRPr/>
            </a:lvl1pPr>
          </a:lstStyle>
          <a:p>
            <a:r>
              <a:rPr lang="de-DE"/>
              <a:t>ProDaBi Team 2025</a:t>
            </a:r>
            <a:endParaRPr lang="de-DE" dirty="0"/>
          </a:p>
        </p:txBody>
      </p:sp>
      <p:sp>
        <p:nvSpPr>
          <p:cNvPr id="10" name="Gliederung">
            <a:extLst>
              <a:ext uri="{FF2B5EF4-FFF2-40B4-BE49-F238E27FC236}">
                <a16:creationId xmlns:a16="http://schemas.microsoft.com/office/drawing/2014/main" id="{C87C70FB-2683-974E-FF57-E625F7D35486}"/>
              </a:ext>
            </a:extLst>
          </p:cNvPr>
          <p:cNvSpPr>
            <a:spLocks noGrp="1"/>
          </p:cNvSpPr>
          <p:nvPr>
            <p:ph type="body" orient="vert" idx="15" hasCustomPrompt="1"/>
          </p:nvPr>
        </p:nvSpPr>
        <p:spPr>
          <a:xfrm>
            <a:off x="9583738" y="2030412"/>
            <a:ext cx="2185987" cy="3990975"/>
          </a:xfrm>
          <a:prstGeom prst="rect">
            <a:avLst/>
          </a:prstGeom>
        </p:spPr>
        <p:txBody>
          <a:bodyPr vert="horz" numCol="1"/>
          <a:lstStyle>
            <a:lvl1pPr marL="198000" indent="-198000" algn="l">
              <a:lnSpc>
                <a:spcPct val="100000"/>
              </a:lnSpc>
              <a:spcBef>
                <a:spcPts val="0"/>
              </a:spcBef>
              <a:spcAft>
                <a:spcPts val="800"/>
              </a:spcAft>
              <a:buFont typeface="+mj-lt"/>
              <a:buAutoNum type="arabicPeriod"/>
              <a:defRPr sz="1400" b="0">
                <a:solidFill>
                  <a:schemeClr val="bg1"/>
                </a:solidFill>
              </a:defRPr>
            </a:lvl1pPr>
            <a:lvl2pPr marL="198000" indent="-198000" algn="l">
              <a:lnSpc>
                <a:spcPct val="100000"/>
              </a:lnSpc>
              <a:spcBef>
                <a:spcPts val="0"/>
              </a:spcBef>
              <a:spcAft>
                <a:spcPts val="800"/>
              </a:spcAft>
              <a:buFont typeface="+mj-lt"/>
              <a:buAutoNum type="arabicPeriod"/>
              <a:defRPr sz="1400" b="0">
                <a:solidFill>
                  <a:schemeClr val="bg1"/>
                </a:solidFill>
              </a:defRPr>
            </a:lvl2pPr>
            <a:lvl3pPr marL="198000" indent="-198000" algn="l">
              <a:lnSpc>
                <a:spcPct val="100000"/>
              </a:lnSpc>
              <a:spcBef>
                <a:spcPts val="0"/>
              </a:spcBef>
              <a:spcAft>
                <a:spcPts val="800"/>
              </a:spcAft>
              <a:buFont typeface="+mj-lt"/>
              <a:buAutoNum type="arabicPeriod"/>
              <a:defRPr sz="1400" b="0">
                <a:solidFill>
                  <a:schemeClr val="bg1"/>
                </a:solidFill>
              </a:defRPr>
            </a:lvl3pPr>
            <a:lvl4pPr marL="198000" indent="-198000" algn="l">
              <a:lnSpc>
                <a:spcPct val="100000"/>
              </a:lnSpc>
              <a:spcBef>
                <a:spcPts val="0"/>
              </a:spcBef>
              <a:spcAft>
                <a:spcPts val="800"/>
              </a:spcAft>
              <a:buFont typeface="+mj-lt"/>
              <a:buAutoNum type="arabicPeriod"/>
              <a:defRPr sz="1400" b="0">
                <a:solidFill>
                  <a:schemeClr val="bg1"/>
                </a:solidFill>
              </a:defRPr>
            </a:lvl4pPr>
            <a:lvl5pPr marL="198000" indent="-198000" algn="l">
              <a:lnSpc>
                <a:spcPct val="100000"/>
              </a:lnSpc>
              <a:spcBef>
                <a:spcPts val="0"/>
              </a:spcBef>
              <a:spcAft>
                <a:spcPts val="800"/>
              </a:spcAft>
              <a:buFont typeface="+mj-lt"/>
              <a:buAutoNum type="arabicPeriod"/>
              <a:defRPr sz="1400" b="0">
                <a:solidFill>
                  <a:schemeClr val="bg1"/>
                </a:solidFill>
              </a:defRPr>
            </a:lvl5pPr>
            <a:lvl6pPr marL="198000" indent="-198000" algn="l">
              <a:lnSpc>
                <a:spcPct val="100000"/>
              </a:lnSpc>
              <a:spcBef>
                <a:spcPts val="0"/>
              </a:spcBef>
              <a:spcAft>
                <a:spcPts val="800"/>
              </a:spcAft>
              <a:buFont typeface="+mj-lt"/>
              <a:buAutoNum type="arabicPeriod"/>
              <a:defRPr sz="1400" b="0">
                <a:solidFill>
                  <a:schemeClr val="bg1"/>
                </a:solidFill>
              </a:defRPr>
            </a:lvl6pPr>
            <a:lvl7pPr marL="198000" indent="-198000" algn="l">
              <a:lnSpc>
                <a:spcPct val="100000"/>
              </a:lnSpc>
              <a:spcBef>
                <a:spcPts val="0"/>
              </a:spcBef>
              <a:spcAft>
                <a:spcPts val="800"/>
              </a:spcAft>
              <a:buFont typeface="+mj-lt"/>
              <a:buAutoNum type="arabicPeriod"/>
              <a:defRPr sz="1400" b="0">
                <a:solidFill>
                  <a:schemeClr val="bg1"/>
                </a:solidFill>
              </a:defRPr>
            </a:lvl7pPr>
            <a:lvl8pPr marL="198000" indent="-198000" algn="l">
              <a:lnSpc>
                <a:spcPct val="100000"/>
              </a:lnSpc>
              <a:spcBef>
                <a:spcPts val="0"/>
              </a:spcBef>
              <a:spcAft>
                <a:spcPts val="800"/>
              </a:spcAft>
              <a:buFont typeface="+mj-lt"/>
              <a:buAutoNum type="arabicPeriod"/>
              <a:defRPr sz="1400" b="0">
                <a:solidFill>
                  <a:schemeClr val="bg1"/>
                </a:solidFill>
              </a:defRPr>
            </a:lvl8pPr>
            <a:lvl9pPr marL="198000" indent="-198000" algn="l">
              <a:lnSpc>
                <a:spcPct val="100000"/>
              </a:lnSpc>
              <a:spcBef>
                <a:spcPts val="0"/>
              </a:spcBef>
              <a:spcAft>
                <a:spcPts val="800"/>
              </a:spcAft>
              <a:buFont typeface="+mj-lt"/>
              <a:buAutoNum type="arabicPeriod"/>
              <a:defRPr sz="1400" b="0">
                <a:solidFill>
                  <a:schemeClr val="bg1"/>
                </a:solidFill>
              </a:defRPr>
            </a:lvl9pPr>
          </a:lstStyle>
          <a:p>
            <a:pPr lvl="0"/>
            <a:r>
              <a:rPr lang="de-DE" dirty="0"/>
              <a:t>Gliederungspunkte (Hervorhebung Gliederungspunkt in Bold)  </a:t>
            </a:r>
          </a:p>
          <a:p>
            <a:pPr lvl="1"/>
            <a:r>
              <a:rPr lang="de-DE" dirty="0"/>
              <a:t>Zweite Ebene</a:t>
            </a:r>
          </a:p>
          <a:p>
            <a:pPr lvl="2"/>
            <a:r>
              <a:rPr lang="de-DE" dirty="0"/>
              <a:t>Dritte Ebene</a:t>
            </a:r>
          </a:p>
          <a:p>
            <a:pPr lvl="3"/>
            <a:r>
              <a:rPr lang="de-DE" dirty="0"/>
              <a:t>Vierte Ebene</a:t>
            </a:r>
          </a:p>
          <a:p>
            <a:pPr lvl="4"/>
            <a:r>
              <a:rPr lang="de-DE" dirty="0"/>
              <a:t>Fünfte Ebene</a:t>
            </a:r>
          </a:p>
          <a:p>
            <a:pPr lvl="5"/>
            <a:r>
              <a:rPr lang="de-DE" dirty="0"/>
              <a:t>Sechste Ebene</a:t>
            </a:r>
          </a:p>
          <a:p>
            <a:pPr lvl="6"/>
            <a:r>
              <a:rPr lang="de-DE" dirty="0"/>
              <a:t>Siebte Ebene</a:t>
            </a:r>
          </a:p>
          <a:p>
            <a:pPr lvl="7"/>
            <a:r>
              <a:rPr lang="de-DE" dirty="0"/>
              <a:t>Achte Ebene</a:t>
            </a:r>
          </a:p>
          <a:p>
            <a:pPr lvl="8"/>
            <a:r>
              <a:rPr lang="de-DE" dirty="0"/>
              <a:t>Neunte Ebene</a:t>
            </a:r>
          </a:p>
        </p:txBody>
      </p:sp>
      <p:sp>
        <p:nvSpPr>
          <p:cNvPr id="2" name="Inhalt">
            <a:extLst>
              <a:ext uri="{FF2B5EF4-FFF2-40B4-BE49-F238E27FC236}">
                <a16:creationId xmlns:a16="http://schemas.microsoft.com/office/drawing/2014/main" id="{EFE1DC1D-30EE-6DA7-90DB-CFEF8C71DB10}"/>
              </a:ext>
            </a:extLst>
          </p:cNvPr>
          <p:cNvSpPr>
            <a:spLocks noGrp="1"/>
          </p:cNvSpPr>
          <p:nvPr>
            <p:ph idx="1" hasCustomPrompt="1"/>
          </p:nvPr>
        </p:nvSpPr>
        <p:spPr>
          <a:xfrm>
            <a:off x="422275" y="2263774"/>
            <a:ext cx="8445500" cy="3757613"/>
          </a:xfrm>
        </p:spPr>
        <p:txBody>
          <a:bodyPr/>
          <a:lstStyle/>
          <a:p>
            <a:pPr lvl="0"/>
            <a:r>
              <a:rPr lang="de-DE" dirty="0"/>
              <a:t>Bitte fügen Sie hier Ihren Text ein.</a:t>
            </a:r>
            <a:br>
              <a:rPr lang="de-DE" dirty="0"/>
            </a:br>
            <a:r>
              <a:rPr lang="de-DE" dirty="0"/>
              <a:t>Für weitere Formate nutzen Sie die Listenebenen. </a:t>
            </a:r>
          </a:p>
          <a:p>
            <a:pPr lvl="1"/>
            <a:r>
              <a:rPr lang="de-DE" dirty="0"/>
              <a:t>Zweite Ebene</a:t>
            </a:r>
          </a:p>
          <a:p>
            <a:pPr lvl="2"/>
            <a:r>
              <a:rPr lang="de-DE" dirty="0"/>
              <a:t>Dritte Ebene</a:t>
            </a:r>
          </a:p>
          <a:p>
            <a:pPr lvl="3"/>
            <a:r>
              <a:rPr lang="de-DE" dirty="0"/>
              <a:t>Vierte Ebene</a:t>
            </a:r>
          </a:p>
          <a:p>
            <a:pPr lvl="4"/>
            <a:r>
              <a:rPr lang="de-DE" dirty="0"/>
              <a:t>Fünfte Ebene</a:t>
            </a:r>
          </a:p>
          <a:p>
            <a:pPr lvl="5"/>
            <a:r>
              <a:rPr lang="de-DE" dirty="0"/>
              <a:t>Sechste Ebene</a:t>
            </a:r>
          </a:p>
          <a:p>
            <a:pPr lvl="6"/>
            <a:r>
              <a:rPr lang="de-DE" dirty="0"/>
              <a:t>Siebte Ebene</a:t>
            </a:r>
          </a:p>
          <a:p>
            <a:pPr lvl="7"/>
            <a:r>
              <a:rPr lang="de-DE" dirty="0"/>
              <a:t>Achte Ebene</a:t>
            </a:r>
          </a:p>
          <a:p>
            <a:pPr lvl="8"/>
            <a:r>
              <a:rPr lang="de-DE" dirty="0"/>
              <a:t>Neunte Ebene</a:t>
            </a:r>
          </a:p>
        </p:txBody>
      </p:sp>
      <p:sp>
        <p:nvSpPr>
          <p:cNvPr id="3" name="Headline">
            <a:extLst>
              <a:ext uri="{FF2B5EF4-FFF2-40B4-BE49-F238E27FC236}">
                <a16:creationId xmlns:a16="http://schemas.microsoft.com/office/drawing/2014/main" id="{F2338D21-A11E-3DA9-C8D2-FE934AA62E54}"/>
              </a:ext>
            </a:extLst>
          </p:cNvPr>
          <p:cNvSpPr>
            <a:spLocks noGrp="1"/>
          </p:cNvSpPr>
          <p:nvPr>
            <p:ph type="title" hasCustomPrompt="1"/>
          </p:nvPr>
        </p:nvSpPr>
        <p:spPr>
          <a:xfrm>
            <a:off x="422275" y="1246189"/>
            <a:ext cx="8445500" cy="864000"/>
          </a:xfrm>
        </p:spPr>
        <p:txBody>
          <a:bodyPr/>
          <a:lstStyle>
            <a:lvl1pPr>
              <a:defRPr/>
            </a:lvl1pPr>
          </a:lstStyle>
          <a:p>
            <a:r>
              <a:rPr lang="de-DE" dirty="0"/>
              <a:t>Überschrift</a:t>
            </a:r>
            <a:br>
              <a:rPr lang="de-DE" dirty="0"/>
            </a:br>
            <a:r>
              <a:rPr lang="de-DE" dirty="0"/>
              <a:t>maximal zwei Zeilen</a:t>
            </a:r>
          </a:p>
        </p:txBody>
      </p:sp>
    </p:spTree>
    <p:extLst>
      <p:ext uri="{BB962C8B-B14F-4D97-AF65-F5344CB8AC3E}">
        <p14:creationId xmlns:p14="http://schemas.microsoft.com/office/powerpoint/2010/main" val="2596702690"/>
      </p:ext>
    </p:extLst>
  </p:cSld>
  <p:clrMapOvr>
    <a:masterClrMapping/>
  </p:clrMapOvr>
  <p:extLst>
    <p:ext uri="{DCECCB84-F9BA-43D5-87BE-67443E8EF086}">
      <p15:sldGuideLst xmlns:p15="http://schemas.microsoft.com/office/powerpoint/2012/main">
        <p15:guide id="1" orient="horz" pos="3793" userDrawn="1">
          <p15:clr>
            <a:srgbClr val="000000"/>
          </p15:clr>
        </p15:guide>
        <p15:guide id="2" pos="7415">
          <p15:clr>
            <a:srgbClr val="000000"/>
          </p15:clr>
        </p15:guide>
        <p15:guide id="3" pos="266">
          <p15:clr>
            <a:srgbClr val="000000"/>
          </p15:clr>
        </p15:guide>
        <p15:guide id="4" orient="horz" pos="1426">
          <p15:clr>
            <a:srgbClr val="000000"/>
          </p15:clr>
        </p15:guide>
        <p15:guide id="5" orient="horz" pos="785">
          <p15:clr>
            <a:srgbClr val="000000"/>
          </p15:clr>
        </p15:guide>
        <p15:guide id="6" pos="6032" userDrawn="1">
          <p15:clr>
            <a:srgbClr val="000000"/>
          </p15:clr>
        </p15:guide>
        <p15:guide id="11" pos="5586">
          <p15:clr>
            <a:srgbClr val="000000"/>
          </p15:clr>
        </p15:guide>
        <p15:guide id="12" orient="horz" pos="1279">
          <p15:clr>
            <a:srgbClr val="00000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userDrawn="1">
  <p:cSld name="Blaues Design: Bild / Text + Gliederung">
    <p:spTree>
      <p:nvGrpSpPr>
        <p:cNvPr id="1" name=""/>
        <p:cNvGrpSpPr/>
        <p:nvPr/>
      </p:nvGrpSpPr>
      <p:grpSpPr>
        <a:xfrm>
          <a:off x="0" y="0"/>
          <a:ext cx="0" cy="0"/>
          <a:chOff x="0" y="0"/>
          <a:chExt cx="0" cy="0"/>
        </a:xfrm>
      </p:grpSpPr>
      <p:grpSp>
        <p:nvGrpSpPr>
          <p:cNvPr id="3" name="Gruppieren 2">
            <a:extLst>
              <a:ext uri="{FF2B5EF4-FFF2-40B4-BE49-F238E27FC236}">
                <a16:creationId xmlns:a16="http://schemas.microsoft.com/office/drawing/2014/main" id="{3B13DBF9-1447-4D0B-AA6B-C00C855F8F4B}"/>
              </a:ext>
            </a:extLst>
          </p:cNvPr>
          <p:cNvGrpSpPr/>
          <p:nvPr userDrawn="1"/>
        </p:nvGrpSpPr>
        <p:grpSpPr>
          <a:xfrm>
            <a:off x="-2074056" y="-360000"/>
            <a:ext cx="16330056" cy="7596000"/>
            <a:chOff x="-2074056" y="-360000"/>
            <a:chExt cx="16330056" cy="7596000"/>
          </a:xfrm>
        </p:grpSpPr>
        <p:sp>
          <p:nvSpPr>
            <p:cNvPr id="43" name="Fußzeile">
              <a:extLst>
                <a:ext uri="{FF2B5EF4-FFF2-40B4-BE49-F238E27FC236}">
                  <a16:creationId xmlns:a16="http://schemas.microsoft.com/office/drawing/2014/main" id="{71E371CD-A26C-7146-1334-083971BB3F7F}"/>
                </a:ext>
              </a:extLst>
            </p:cNvPr>
            <p:cNvSpPr txBox="1">
              <a:spLocks noChangeAspect="1"/>
            </p:cNvSpPr>
            <p:nvPr userDrawn="1"/>
          </p:nvSpPr>
          <p:spPr>
            <a:xfrm rot="10800000" flipH="1" flipV="1">
              <a:off x="421200" y="7020000"/>
              <a:ext cx="3960000" cy="21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l" defTabSz="1377788" rtl="0" eaLnBrk="1" fontAlgn="auto" latinLnBrk="0" hangingPunct="1">
                <a:lnSpc>
                  <a:spcPct val="100000"/>
                </a:lnSpc>
                <a:spcBef>
                  <a:spcPts val="0"/>
                </a:spcBef>
                <a:spcAft>
                  <a:spcPts val="0"/>
                </a:spcAft>
                <a:buClrTx/>
                <a:buSzTx/>
                <a:buFontTx/>
                <a:buNone/>
                <a:tabLst/>
                <a:defRPr/>
              </a:pPr>
              <a:r>
                <a:rPr lang="de-DE" sz="1000" b="0" baseline="0" dirty="0">
                  <a:solidFill>
                    <a:schemeClr val="tx1"/>
                  </a:solidFill>
                  <a:latin typeface="+mn-lt"/>
                </a:rPr>
                <a:t>Fußzeile anpassen: </a:t>
              </a:r>
              <a:r>
                <a:rPr lang="de-DE" sz="1000" b="1" baseline="0" dirty="0">
                  <a:solidFill>
                    <a:schemeClr val="tx1"/>
                  </a:solidFill>
                  <a:latin typeface="+mn-lt"/>
                </a:rPr>
                <a:t>Einfügen &gt; Text &gt; Kopf- und Fußzeile</a:t>
              </a:r>
            </a:p>
          </p:txBody>
        </p:sp>
        <p:sp>
          <p:nvSpPr>
            <p:cNvPr id="49" name="Zurücksetzen">
              <a:extLst>
                <a:ext uri="{FF2B5EF4-FFF2-40B4-BE49-F238E27FC236}">
                  <a16:creationId xmlns:a16="http://schemas.microsoft.com/office/drawing/2014/main" id="{01FE051F-85A7-876C-1D39-F6CFB8A9C5F0}"/>
                </a:ext>
              </a:extLst>
            </p:cNvPr>
            <p:cNvSpPr txBox="1"/>
            <p:nvPr userDrawn="1"/>
          </p:nvSpPr>
          <p:spPr>
            <a:xfrm rot="10800000" flipH="1" flipV="1">
              <a:off x="12348000" y="0"/>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1000" b="0" baseline="0" dirty="0">
                  <a:solidFill>
                    <a:schemeClr val="tx1"/>
                  </a:solidFill>
                  <a:latin typeface="+mn-lt"/>
                </a:rPr>
                <a:t>Textboxen in die Ursprungs-position bringen über Menü:</a:t>
              </a:r>
            </a:p>
            <a:p>
              <a:pPr indent="0" algn="l">
                <a:lnSpc>
                  <a:spcPct val="100000"/>
                </a:lnSpc>
                <a:spcBef>
                  <a:spcPts val="0"/>
                </a:spcBef>
                <a:spcAft>
                  <a:spcPts val="0"/>
                </a:spcAft>
              </a:pPr>
              <a:r>
                <a:rPr lang="de-DE" sz="1000" b="1" baseline="0" dirty="0">
                  <a:solidFill>
                    <a:schemeClr val="tx1"/>
                  </a:solidFill>
                  <a:latin typeface="+mn-lt"/>
                </a:rPr>
                <a:t>Start &gt; Folien &gt; Zurücksetzen</a:t>
              </a:r>
            </a:p>
          </p:txBody>
        </p:sp>
        <p:sp>
          <p:nvSpPr>
            <p:cNvPr id="50" name="Layoutwechsel">
              <a:extLst>
                <a:ext uri="{FF2B5EF4-FFF2-40B4-BE49-F238E27FC236}">
                  <a16:creationId xmlns:a16="http://schemas.microsoft.com/office/drawing/2014/main" id="{ADAB6339-7EC9-1D34-FCC2-776E6545239B}"/>
                </a:ext>
              </a:extLst>
            </p:cNvPr>
            <p:cNvSpPr txBox="1"/>
            <p:nvPr userDrawn="1"/>
          </p:nvSpPr>
          <p:spPr>
            <a:xfrm rot="10800000" flipH="1" flipV="1">
              <a:off x="12348000" y="648000"/>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1000" b="0" baseline="0" dirty="0">
                  <a:solidFill>
                    <a:schemeClr val="tx1"/>
                  </a:solidFill>
                  <a:latin typeface="+mn-lt"/>
                </a:rPr>
                <a:t>Wechsel des Folienlayouts </a:t>
              </a:r>
              <a:br>
                <a:rPr lang="de-DE" sz="1000" b="0" baseline="0" dirty="0">
                  <a:solidFill>
                    <a:schemeClr val="tx1"/>
                  </a:solidFill>
                  <a:latin typeface="+mn-lt"/>
                </a:rPr>
              </a:br>
              <a:r>
                <a:rPr lang="de-DE" sz="1000" b="0" baseline="0" dirty="0">
                  <a:solidFill>
                    <a:schemeClr val="tx1"/>
                  </a:solidFill>
                  <a:latin typeface="+mn-lt"/>
                </a:rPr>
                <a:t>im Menü über:</a:t>
              </a:r>
            </a:p>
            <a:p>
              <a:pPr marL="0" marR="0" lvl="0" indent="0" algn="l" defTabSz="1207843" rtl="0" eaLnBrk="1" fontAlgn="auto" latinLnBrk="0" hangingPunct="1">
                <a:lnSpc>
                  <a:spcPct val="100000"/>
                </a:lnSpc>
                <a:spcBef>
                  <a:spcPts val="0"/>
                </a:spcBef>
                <a:spcAft>
                  <a:spcPts val="0"/>
                </a:spcAft>
                <a:buClrTx/>
                <a:buSzTx/>
                <a:buFontTx/>
                <a:buNone/>
                <a:tabLst/>
                <a:defRPr/>
              </a:pPr>
              <a:r>
                <a:rPr lang="de-DE" sz="1000" b="1" baseline="0" dirty="0">
                  <a:solidFill>
                    <a:schemeClr val="tx1"/>
                  </a:solidFill>
                  <a:latin typeface="+mn-lt"/>
                </a:rPr>
                <a:t>Start &gt; Folien &gt; Layout</a:t>
              </a:r>
            </a:p>
          </p:txBody>
        </p:sp>
        <p:sp>
          <p:nvSpPr>
            <p:cNvPr id="51" name="Hilfslinien">
              <a:extLst>
                <a:ext uri="{FF2B5EF4-FFF2-40B4-BE49-F238E27FC236}">
                  <a16:creationId xmlns:a16="http://schemas.microsoft.com/office/drawing/2014/main" id="{01355BF7-31F0-F84B-3E5C-69EF89D49C62}"/>
                </a:ext>
              </a:extLst>
            </p:cNvPr>
            <p:cNvSpPr txBox="1"/>
            <p:nvPr userDrawn="1"/>
          </p:nvSpPr>
          <p:spPr>
            <a:xfrm rot="10800000" flipH="1" flipV="1">
              <a:off x="5291313" y="-360000"/>
              <a:ext cx="6480000" cy="216488"/>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r" defTabSz="1377788" rtl="0" eaLnBrk="1" fontAlgn="auto" latinLnBrk="0" hangingPunct="1">
                <a:lnSpc>
                  <a:spcPct val="100000"/>
                </a:lnSpc>
                <a:spcBef>
                  <a:spcPts val="0"/>
                </a:spcBef>
                <a:spcAft>
                  <a:spcPts val="0"/>
                </a:spcAft>
                <a:buClrTx/>
                <a:buSzTx/>
                <a:buFontTx/>
                <a:buNone/>
                <a:tabLst/>
                <a:defRPr/>
              </a:pPr>
              <a:r>
                <a:rPr kumimoji="0" lang="de-DE" sz="1000" b="0" i="0" u="none" strike="noStrike" kern="1200" cap="none" spc="0" normalizeH="0" baseline="0" noProof="0" dirty="0">
                  <a:ln>
                    <a:noFill/>
                  </a:ln>
                  <a:solidFill>
                    <a:schemeClr val="tx1"/>
                  </a:solidFill>
                  <a:effectLst/>
                  <a:uLnTx/>
                  <a:uFillTx/>
                  <a:latin typeface="+mn-lt"/>
                  <a:ea typeface="+mn-ea"/>
                  <a:cs typeface="+mn-cs"/>
                </a:rPr>
                <a:t>Hilfslinien anzeigen über Menü: </a:t>
              </a:r>
              <a:r>
                <a:rPr kumimoji="0" lang="de-DE" sz="1000" b="1" i="0" u="none" strike="noStrike" kern="1200" cap="none" spc="0" normalizeH="0" baseline="0" noProof="0" dirty="0">
                  <a:ln>
                    <a:noFill/>
                  </a:ln>
                  <a:solidFill>
                    <a:schemeClr val="tx1"/>
                  </a:solidFill>
                  <a:effectLst/>
                  <a:uLnTx/>
                  <a:uFillTx/>
                  <a:latin typeface="+mn-lt"/>
                  <a:ea typeface="+mn-ea"/>
                  <a:cs typeface="+mn-cs"/>
                </a:rPr>
                <a:t>Ansicht &gt; Anzeigen &gt; Führungslinien </a:t>
              </a:r>
              <a:r>
                <a:rPr kumimoji="0" lang="de-DE" sz="1000" b="0" i="0" u="none" strike="noStrike" kern="1200" cap="none" spc="0" normalizeH="0" baseline="0" noProof="0" dirty="0">
                  <a:ln>
                    <a:noFill/>
                  </a:ln>
                  <a:solidFill>
                    <a:schemeClr val="tx1"/>
                  </a:solidFill>
                  <a:effectLst/>
                  <a:uLnTx/>
                  <a:uFillTx/>
                  <a:latin typeface="+mn-lt"/>
                  <a:ea typeface="+mn-ea"/>
                  <a:cs typeface="+mn-cs"/>
                </a:rPr>
                <a:t>aktivieren</a:t>
              </a:r>
            </a:p>
          </p:txBody>
        </p:sp>
        <p:sp>
          <p:nvSpPr>
            <p:cNvPr id="52" name="Hilfslinien">
              <a:extLst>
                <a:ext uri="{FF2B5EF4-FFF2-40B4-BE49-F238E27FC236}">
                  <a16:creationId xmlns:a16="http://schemas.microsoft.com/office/drawing/2014/main" id="{E4EDCC55-D79D-35FC-B0AC-3034AD2337F3}"/>
                </a:ext>
              </a:extLst>
            </p:cNvPr>
            <p:cNvSpPr txBox="1"/>
            <p:nvPr userDrawn="1"/>
          </p:nvSpPr>
          <p:spPr>
            <a:xfrm rot="10800000" flipH="1" flipV="1">
              <a:off x="421200" y="-360000"/>
              <a:ext cx="4788000" cy="216488"/>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l" defTabSz="1377788" rtl="0" eaLnBrk="1" fontAlgn="auto" latinLnBrk="0" hangingPunct="1">
                <a:lnSpc>
                  <a:spcPct val="100000"/>
                </a:lnSpc>
                <a:spcBef>
                  <a:spcPts val="0"/>
                </a:spcBef>
                <a:spcAft>
                  <a:spcPts val="0"/>
                </a:spcAft>
                <a:buClrTx/>
                <a:buSzTx/>
                <a:buFontTx/>
                <a:buNone/>
                <a:tabLst/>
                <a:defRPr/>
              </a:pPr>
              <a:r>
                <a:rPr kumimoji="0" lang="de-DE" sz="1000" b="0" i="0" u="none" strike="noStrike" kern="1200" cap="none" spc="0" normalizeH="0" baseline="0" noProof="0" dirty="0">
                  <a:ln>
                    <a:noFill/>
                  </a:ln>
                  <a:solidFill>
                    <a:schemeClr val="tx1"/>
                  </a:solidFill>
                  <a:effectLst/>
                  <a:uLnTx/>
                  <a:uFillTx/>
                  <a:latin typeface="+mn-lt"/>
                  <a:ea typeface="+mn-ea"/>
                  <a:cs typeface="+mn-cs"/>
                </a:rPr>
                <a:t>Bitte</a:t>
              </a:r>
              <a:r>
                <a:rPr kumimoji="0" lang="de-DE" sz="1000" b="1" i="0" u="none" strike="noStrike" kern="1200" cap="none" spc="0" normalizeH="0" baseline="0" noProof="0" dirty="0">
                  <a:ln>
                    <a:noFill/>
                  </a:ln>
                  <a:solidFill>
                    <a:schemeClr val="tx1"/>
                  </a:solidFill>
                  <a:effectLst/>
                  <a:uLnTx/>
                  <a:uFillTx/>
                  <a:latin typeface="+mn-lt"/>
                  <a:ea typeface="+mn-ea"/>
                  <a:cs typeface="+mn-cs"/>
                </a:rPr>
                <a:t> keine Änderungen im Folienmaster </a:t>
              </a:r>
              <a:r>
                <a:rPr kumimoji="0" lang="de-DE" sz="1000" b="0" i="0" u="none" strike="noStrike" kern="1200" cap="none" spc="0" normalizeH="0" baseline="0" noProof="0" dirty="0">
                  <a:ln>
                    <a:noFill/>
                  </a:ln>
                  <a:solidFill>
                    <a:schemeClr val="tx1"/>
                  </a:solidFill>
                  <a:effectLst/>
                  <a:uLnTx/>
                  <a:uFillTx/>
                  <a:latin typeface="+mn-lt"/>
                  <a:ea typeface="+mn-ea"/>
                  <a:cs typeface="+mn-cs"/>
                </a:rPr>
                <a:t>vornehmen!</a:t>
              </a:r>
            </a:p>
          </p:txBody>
        </p:sp>
        <p:grpSp>
          <p:nvGrpSpPr>
            <p:cNvPr id="57" name="Regieanweisungen Bilder">
              <a:extLst>
                <a:ext uri="{FF2B5EF4-FFF2-40B4-BE49-F238E27FC236}">
                  <a16:creationId xmlns:a16="http://schemas.microsoft.com/office/drawing/2014/main" id="{127A86AE-84C8-19B6-7C36-6BC106D1F1BD}"/>
                </a:ext>
              </a:extLst>
            </p:cNvPr>
            <p:cNvGrpSpPr/>
            <p:nvPr userDrawn="1"/>
          </p:nvGrpSpPr>
          <p:grpSpPr>
            <a:xfrm>
              <a:off x="-2074056" y="2110189"/>
              <a:ext cx="1908000" cy="2152480"/>
              <a:chOff x="12348000" y="1295998"/>
              <a:chExt cx="1908000" cy="2152480"/>
            </a:xfrm>
          </p:grpSpPr>
          <p:sp>
            <p:nvSpPr>
              <p:cNvPr id="58" name="Bild austauschen">
                <a:extLst>
                  <a:ext uri="{FF2B5EF4-FFF2-40B4-BE49-F238E27FC236}">
                    <a16:creationId xmlns:a16="http://schemas.microsoft.com/office/drawing/2014/main" id="{76F1511C-093A-9CAA-C6F2-DB76A58CFDE1}"/>
                  </a:ext>
                </a:extLst>
              </p:cNvPr>
              <p:cNvSpPr txBox="1"/>
              <p:nvPr userDrawn="1"/>
            </p:nvSpPr>
            <p:spPr>
              <a:xfrm rot="10800000" flipH="1" flipV="1">
                <a:off x="12348000" y="2447998"/>
                <a:ext cx="1908000" cy="100048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r">
                  <a:lnSpc>
                    <a:spcPct val="100000"/>
                  </a:lnSpc>
                  <a:spcBef>
                    <a:spcPts val="0"/>
                  </a:spcBef>
                  <a:spcAft>
                    <a:spcPts val="0"/>
                  </a:spcAft>
                </a:pPr>
                <a:r>
                  <a:rPr lang="de-DE" sz="1000" b="0" baseline="0" dirty="0">
                    <a:solidFill>
                      <a:schemeClr val="tx1"/>
                    </a:solidFill>
                    <a:latin typeface="+mn-lt"/>
                  </a:rPr>
                  <a:t>Bild austauschen:</a:t>
                </a:r>
                <a:br>
                  <a:rPr lang="de-DE" sz="1000" b="0" baseline="0" dirty="0">
                    <a:solidFill>
                      <a:schemeClr val="tx1"/>
                    </a:solidFill>
                    <a:latin typeface="+mn-lt"/>
                  </a:rPr>
                </a:br>
                <a:r>
                  <a:rPr lang="de-DE" sz="1000" b="0" baseline="0" dirty="0">
                    <a:solidFill>
                      <a:schemeClr val="tx1"/>
                    </a:solidFill>
                    <a:latin typeface="+mn-lt"/>
                  </a:rPr>
                  <a:t>Das </a:t>
                </a:r>
                <a:r>
                  <a:rPr lang="de-DE" sz="1000" b="1" baseline="0" dirty="0">
                    <a:solidFill>
                      <a:schemeClr val="tx1"/>
                    </a:solidFill>
                    <a:latin typeface="+mn-lt"/>
                  </a:rPr>
                  <a:t>platzierte Foto </a:t>
                </a:r>
                <a:r>
                  <a:rPr lang="de-DE" sz="1000" b="0" baseline="0" dirty="0">
                    <a:solidFill>
                      <a:schemeClr val="tx1"/>
                    </a:solidFill>
                    <a:latin typeface="+mn-lt"/>
                  </a:rPr>
                  <a:t>zunächst </a:t>
                </a:r>
                <a:r>
                  <a:rPr lang="de-DE" sz="1000" b="1" baseline="0" dirty="0">
                    <a:solidFill>
                      <a:schemeClr val="tx1"/>
                    </a:solidFill>
                    <a:latin typeface="+mn-lt"/>
                  </a:rPr>
                  <a:t>löschen</a:t>
                </a:r>
                <a:r>
                  <a:rPr lang="de-DE" sz="1000" b="0" baseline="0" dirty="0">
                    <a:solidFill>
                      <a:schemeClr val="tx1"/>
                    </a:solidFill>
                    <a:latin typeface="+mn-lt"/>
                  </a:rPr>
                  <a:t>. Anschließend per Drag-and-Drop oder über den Bildbutton ein neues Bild einfügen.</a:t>
                </a:r>
              </a:p>
            </p:txBody>
          </p:sp>
          <p:sp>
            <p:nvSpPr>
              <p:cNvPr id="59" name="Bildausschnitt">
                <a:extLst>
                  <a:ext uri="{FF2B5EF4-FFF2-40B4-BE49-F238E27FC236}">
                    <a16:creationId xmlns:a16="http://schemas.microsoft.com/office/drawing/2014/main" id="{2FB0BB32-D056-322A-8488-965F940E32F8}"/>
                  </a:ext>
                </a:extLst>
              </p:cNvPr>
              <p:cNvSpPr txBox="1"/>
              <p:nvPr userDrawn="1"/>
            </p:nvSpPr>
            <p:spPr>
              <a:xfrm rot="10800000" flipH="1" flipV="1">
                <a:off x="12348000" y="1799998"/>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r">
                  <a:lnSpc>
                    <a:spcPct val="100000"/>
                  </a:lnSpc>
                  <a:spcBef>
                    <a:spcPts val="0"/>
                  </a:spcBef>
                  <a:spcAft>
                    <a:spcPts val="0"/>
                  </a:spcAft>
                </a:pPr>
                <a:r>
                  <a:rPr lang="de-DE" sz="1000" b="0" baseline="0" dirty="0">
                    <a:solidFill>
                      <a:schemeClr val="tx1"/>
                    </a:solidFill>
                    <a:latin typeface="+mn-lt"/>
                  </a:rPr>
                  <a:t>Bildausschnitt anpassen:</a:t>
                </a:r>
                <a:br>
                  <a:rPr lang="de-DE" sz="1000" b="0" baseline="0" dirty="0">
                    <a:solidFill>
                      <a:schemeClr val="tx1"/>
                    </a:solidFill>
                    <a:latin typeface="+mn-lt"/>
                  </a:rPr>
                </a:br>
                <a:r>
                  <a:rPr lang="de-DE" sz="1000" b="1" baseline="0" dirty="0">
                    <a:solidFill>
                      <a:schemeClr val="tx1"/>
                    </a:solidFill>
                    <a:latin typeface="+mn-lt"/>
                  </a:rPr>
                  <a:t>Format &gt; Größe &gt; Zuschneiden</a:t>
                </a:r>
              </a:p>
            </p:txBody>
          </p:sp>
          <p:sp>
            <p:nvSpPr>
              <p:cNvPr id="60" name="Bildausschnitt">
                <a:extLst>
                  <a:ext uri="{FF2B5EF4-FFF2-40B4-BE49-F238E27FC236}">
                    <a16:creationId xmlns:a16="http://schemas.microsoft.com/office/drawing/2014/main" id="{05623790-CB5D-3E61-23F8-D2B37579D090}"/>
                  </a:ext>
                </a:extLst>
              </p:cNvPr>
              <p:cNvSpPr txBox="1"/>
              <p:nvPr userDrawn="1"/>
            </p:nvSpPr>
            <p:spPr>
              <a:xfrm rot="10800000" flipH="1" flipV="1">
                <a:off x="12348000" y="1295998"/>
                <a:ext cx="1908000" cy="432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r">
                  <a:lnSpc>
                    <a:spcPct val="100000"/>
                  </a:lnSpc>
                  <a:spcBef>
                    <a:spcPts val="0"/>
                  </a:spcBef>
                  <a:spcAft>
                    <a:spcPts val="0"/>
                  </a:spcAft>
                </a:pPr>
                <a:r>
                  <a:rPr lang="de-DE" sz="1000" b="0" baseline="0" dirty="0">
                    <a:solidFill>
                      <a:schemeClr val="tx1"/>
                    </a:solidFill>
                    <a:latin typeface="+mn-lt"/>
                  </a:rPr>
                  <a:t>Bild per Drag-and-Drop oder über den Button einfügen.</a:t>
                </a:r>
              </a:p>
            </p:txBody>
          </p:sp>
        </p:grpSp>
        <p:sp>
          <p:nvSpPr>
            <p:cNvPr id="40" name="Gliederung">
              <a:extLst>
                <a:ext uri="{FF2B5EF4-FFF2-40B4-BE49-F238E27FC236}">
                  <a16:creationId xmlns:a16="http://schemas.microsoft.com/office/drawing/2014/main" id="{C9DB7DA4-F937-AFC3-B6DB-B72C3BF2FDD7}"/>
                </a:ext>
              </a:extLst>
            </p:cNvPr>
            <p:cNvSpPr txBox="1"/>
            <p:nvPr userDrawn="1"/>
          </p:nvSpPr>
          <p:spPr>
            <a:xfrm rot="10800000" flipH="1" flipV="1">
              <a:off x="12348000" y="2232000"/>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1000" b="0" baseline="0" dirty="0">
                  <a:solidFill>
                    <a:schemeClr val="tx1"/>
                  </a:solidFill>
                  <a:latin typeface="+mn-lt"/>
                </a:rPr>
                <a:t>Bitte in der Aufzählung </a:t>
              </a:r>
            </a:p>
            <a:p>
              <a:pPr indent="0" algn="l">
                <a:lnSpc>
                  <a:spcPct val="100000"/>
                </a:lnSpc>
                <a:spcBef>
                  <a:spcPts val="0"/>
                </a:spcBef>
                <a:spcAft>
                  <a:spcPts val="0"/>
                </a:spcAft>
              </a:pPr>
              <a:r>
                <a:rPr lang="de-DE" sz="1000" b="1" baseline="0" dirty="0">
                  <a:solidFill>
                    <a:schemeClr val="tx1"/>
                  </a:solidFill>
                  <a:latin typeface="+mn-lt"/>
                </a:rPr>
                <a:t>nur die Hauptkapitel </a:t>
              </a:r>
              <a:r>
                <a:rPr lang="de-DE" sz="1000" b="0" baseline="0" dirty="0">
                  <a:solidFill>
                    <a:schemeClr val="tx1"/>
                  </a:solidFill>
                  <a:latin typeface="+mn-lt"/>
                </a:rPr>
                <a:t>aus der Gliederung aufführen.</a:t>
              </a:r>
            </a:p>
          </p:txBody>
        </p:sp>
      </p:grpSp>
      <p:sp>
        <p:nvSpPr>
          <p:cNvPr id="12" name="Fläche">
            <a:extLst>
              <a:ext uri="{FF2B5EF4-FFF2-40B4-BE49-F238E27FC236}">
                <a16:creationId xmlns:a16="http://schemas.microsoft.com/office/drawing/2014/main" id="{3AAD2D77-BC28-322C-F1D3-B3A04F77F418}"/>
              </a:ext>
            </a:extLst>
          </p:cNvPr>
          <p:cNvSpPr/>
          <p:nvPr userDrawn="1"/>
        </p:nvSpPr>
        <p:spPr>
          <a:xfrm>
            <a:off x="9203055" y="0"/>
            <a:ext cx="2988945" cy="6858000"/>
          </a:xfrm>
          <a:prstGeom prst="rect">
            <a:avLst/>
          </a:prstGeom>
          <a:solidFill>
            <a:schemeClr val="accent1"/>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de-DE"/>
          </a:p>
        </p:txBody>
      </p:sp>
      <p:grpSp>
        <p:nvGrpSpPr>
          <p:cNvPr id="2" name="Grafik">
            <a:extLst>
              <a:ext uri="{FF2B5EF4-FFF2-40B4-BE49-F238E27FC236}">
                <a16:creationId xmlns:a16="http://schemas.microsoft.com/office/drawing/2014/main" id="{0779EB12-8393-253E-4C4E-977DC7C5B8E7}"/>
              </a:ext>
            </a:extLst>
          </p:cNvPr>
          <p:cNvGrpSpPr>
            <a:grpSpLocks noGrp="1" noUngrp="1" noRot="1" noChangeAspect="1" noMove="1" noResize="1"/>
          </p:cNvGrpSpPr>
          <p:nvPr userDrawn="1"/>
        </p:nvGrpSpPr>
        <p:grpSpPr bwMode="auto">
          <a:xfrm>
            <a:off x="9383713" y="160338"/>
            <a:ext cx="2808287" cy="6697662"/>
            <a:chOff x="5911" y="101"/>
            <a:chExt cx="1769" cy="4219"/>
          </a:xfrm>
        </p:grpSpPr>
        <p:sp>
          <p:nvSpPr>
            <p:cNvPr id="7" name="Freeform 5">
              <a:extLst>
                <a:ext uri="{FF2B5EF4-FFF2-40B4-BE49-F238E27FC236}">
                  <a16:creationId xmlns:a16="http://schemas.microsoft.com/office/drawing/2014/main" id="{A9AEBD0D-A637-E6CB-42DA-5FFA5A8321A1}"/>
                </a:ext>
              </a:extLst>
            </p:cNvPr>
            <p:cNvSpPr>
              <a:spLocks noGrp="1" noRot="1" noMove="1" noResize="1" noEditPoints="1" noAdjustHandles="1" noChangeArrowheads="1" noChangeShapeType="1"/>
            </p:cNvSpPr>
            <p:nvPr userDrawn="1"/>
          </p:nvSpPr>
          <p:spPr bwMode="auto">
            <a:xfrm>
              <a:off x="6922" y="200"/>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ACEA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3" name="Freeform 6">
              <a:extLst>
                <a:ext uri="{FF2B5EF4-FFF2-40B4-BE49-F238E27FC236}">
                  <a16:creationId xmlns:a16="http://schemas.microsoft.com/office/drawing/2014/main" id="{3E3B395B-DF68-8835-9B44-923B267BE3A0}"/>
                </a:ext>
              </a:extLst>
            </p:cNvPr>
            <p:cNvSpPr>
              <a:spLocks noGrp="1" noRot="1" noMove="1" noResize="1" noEditPoints="1" noAdjustHandles="1" noChangeArrowheads="1" noChangeShapeType="1"/>
            </p:cNvSpPr>
            <p:nvPr userDrawn="1"/>
          </p:nvSpPr>
          <p:spPr bwMode="auto">
            <a:xfrm>
              <a:off x="6669" y="395"/>
              <a:ext cx="127" cy="196"/>
            </a:xfrm>
            <a:custGeom>
              <a:avLst/>
              <a:gdLst>
                <a:gd name="T0" fmla="*/ 0 w 554"/>
                <a:gd name="T1" fmla="*/ 433 h 865"/>
                <a:gd name="T2" fmla="*/ 554 w 554"/>
                <a:gd name="T3" fmla="*/ 865 h 865"/>
                <a:gd name="T4" fmla="*/ 554 w 554"/>
                <a:gd name="T5" fmla="*/ 433 h 865"/>
                <a:gd name="T6" fmla="*/ 554 w 554"/>
                <a:gd name="T7" fmla="*/ 0 h 865"/>
                <a:gd name="T8" fmla="*/ 0 w 554"/>
                <a:gd name="T9" fmla="*/ 433 h 865"/>
              </a:gdLst>
              <a:ahLst/>
              <a:cxnLst>
                <a:cxn ang="0">
                  <a:pos x="T0" y="T1"/>
                </a:cxn>
                <a:cxn ang="0">
                  <a:pos x="T2" y="T3"/>
                </a:cxn>
                <a:cxn ang="0">
                  <a:pos x="T4" y="T5"/>
                </a:cxn>
                <a:cxn ang="0">
                  <a:pos x="T6" y="T7"/>
                </a:cxn>
                <a:cxn ang="0">
                  <a:pos x="T8" y="T9"/>
                </a:cxn>
              </a:cxnLst>
              <a:rect l="0" t="0" r="r" b="b"/>
              <a:pathLst>
                <a:path w="554" h="865">
                  <a:moveTo>
                    <a:pt x="0" y="433"/>
                  </a:moveTo>
                  <a:lnTo>
                    <a:pt x="554" y="865"/>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5" name="Freeform 7">
              <a:extLst>
                <a:ext uri="{FF2B5EF4-FFF2-40B4-BE49-F238E27FC236}">
                  <a16:creationId xmlns:a16="http://schemas.microsoft.com/office/drawing/2014/main" id="{05387103-F217-18FD-220D-B2301A3B16D5}"/>
                </a:ext>
              </a:extLst>
            </p:cNvPr>
            <p:cNvSpPr>
              <a:spLocks noGrp="1" noRot="1" noMove="1" noResize="1" noEditPoints="1" noAdjustHandles="1" noChangeArrowheads="1" noChangeShapeType="1"/>
            </p:cNvSpPr>
            <p:nvPr userDrawn="1"/>
          </p:nvSpPr>
          <p:spPr bwMode="auto">
            <a:xfrm>
              <a:off x="6416" y="101"/>
              <a:ext cx="127"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DA88C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6" name="Freeform 8">
              <a:extLst>
                <a:ext uri="{FF2B5EF4-FFF2-40B4-BE49-F238E27FC236}">
                  <a16:creationId xmlns:a16="http://schemas.microsoft.com/office/drawing/2014/main" id="{BCA8A9D3-E15F-716B-5F8F-AE1E6A874597}"/>
                </a:ext>
              </a:extLst>
            </p:cNvPr>
            <p:cNvSpPr>
              <a:spLocks noGrp="1" noRot="1" noMove="1" noResize="1" noEditPoints="1" noAdjustHandles="1" noChangeArrowheads="1" noChangeShapeType="1"/>
            </p:cNvSpPr>
            <p:nvPr userDrawn="1"/>
          </p:nvSpPr>
          <p:spPr bwMode="auto">
            <a:xfrm>
              <a:off x="6543" y="494"/>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7" name="Freeform 9">
              <a:extLst>
                <a:ext uri="{FF2B5EF4-FFF2-40B4-BE49-F238E27FC236}">
                  <a16:creationId xmlns:a16="http://schemas.microsoft.com/office/drawing/2014/main" id="{CEBF3CC6-45A8-FE94-28D6-2E7ED22B329C}"/>
                </a:ext>
              </a:extLst>
            </p:cNvPr>
            <p:cNvSpPr>
              <a:spLocks noGrp="1" noRot="1" noMove="1" noResize="1" noEditPoints="1" noAdjustHandles="1" noChangeArrowheads="1" noChangeShapeType="1"/>
            </p:cNvSpPr>
            <p:nvPr userDrawn="1"/>
          </p:nvSpPr>
          <p:spPr bwMode="auto">
            <a:xfrm>
              <a:off x="6922" y="494"/>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CBB2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8" name="Freeform 10">
              <a:extLst>
                <a:ext uri="{FF2B5EF4-FFF2-40B4-BE49-F238E27FC236}">
                  <a16:creationId xmlns:a16="http://schemas.microsoft.com/office/drawing/2014/main" id="{720A5B26-EB6E-B30D-BCE6-388E8E5EBC0E}"/>
                </a:ext>
              </a:extLst>
            </p:cNvPr>
            <p:cNvSpPr>
              <a:spLocks noGrp="1" noRot="1" noMove="1" noResize="1" noEditPoints="1" noAdjustHandles="1" noChangeArrowheads="1" noChangeShapeType="1"/>
            </p:cNvSpPr>
            <p:nvPr userDrawn="1"/>
          </p:nvSpPr>
          <p:spPr bwMode="auto">
            <a:xfrm>
              <a:off x="6796" y="691"/>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7E3FA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9" name="Freeform 11">
              <a:extLst>
                <a:ext uri="{FF2B5EF4-FFF2-40B4-BE49-F238E27FC236}">
                  <a16:creationId xmlns:a16="http://schemas.microsoft.com/office/drawing/2014/main" id="{65985CC9-DC6C-C3CB-20C7-5E5CC72B47FA}"/>
                </a:ext>
              </a:extLst>
            </p:cNvPr>
            <p:cNvSpPr>
              <a:spLocks noGrp="1" noRot="1" noMove="1" noResize="1" noEditPoints="1" noAdjustHandles="1" noChangeArrowheads="1" noChangeShapeType="1"/>
            </p:cNvSpPr>
            <p:nvPr userDrawn="1"/>
          </p:nvSpPr>
          <p:spPr bwMode="auto">
            <a:xfrm>
              <a:off x="6290" y="297"/>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EF3A8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0" name="Freeform 12">
              <a:extLst>
                <a:ext uri="{FF2B5EF4-FFF2-40B4-BE49-F238E27FC236}">
                  <a16:creationId xmlns:a16="http://schemas.microsoft.com/office/drawing/2014/main" id="{6AC10E4F-98F0-F003-DDEE-73A9B2C6B431}"/>
                </a:ext>
              </a:extLst>
            </p:cNvPr>
            <p:cNvSpPr>
              <a:spLocks noGrp="1" noRot="1" noMove="1" noResize="1" noEditPoints="1" noAdjustHandles="1" noChangeArrowheads="1" noChangeShapeType="1"/>
            </p:cNvSpPr>
            <p:nvPr userDrawn="1"/>
          </p:nvSpPr>
          <p:spPr bwMode="auto">
            <a:xfrm>
              <a:off x="7175" y="101"/>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1" name="Freeform 13">
              <a:extLst>
                <a:ext uri="{FF2B5EF4-FFF2-40B4-BE49-F238E27FC236}">
                  <a16:creationId xmlns:a16="http://schemas.microsoft.com/office/drawing/2014/main" id="{E7C7D5F7-83E2-49CB-2492-F4EF52C7F57A}"/>
                </a:ext>
              </a:extLst>
            </p:cNvPr>
            <p:cNvSpPr>
              <a:spLocks noGrp="1" noRot="1" noMove="1" noResize="1" noEditPoints="1" noAdjustHandles="1" noChangeArrowheads="1" noChangeShapeType="1"/>
            </p:cNvSpPr>
            <p:nvPr userDrawn="1"/>
          </p:nvSpPr>
          <p:spPr bwMode="auto">
            <a:xfrm>
              <a:off x="6543" y="298"/>
              <a:ext cx="126" cy="196"/>
            </a:xfrm>
            <a:custGeom>
              <a:avLst/>
              <a:gdLst>
                <a:gd name="T0" fmla="*/ 0 w 555"/>
                <a:gd name="T1" fmla="*/ 433 h 866"/>
                <a:gd name="T2" fmla="*/ 555 w 555"/>
                <a:gd name="T3" fmla="*/ 866 h 866"/>
                <a:gd name="T4" fmla="*/ 555 w 555"/>
                <a:gd name="T5" fmla="*/ 433 h 866"/>
                <a:gd name="T6" fmla="*/ 555 w 555"/>
                <a:gd name="T7" fmla="*/ 0 h 866"/>
                <a:gd name="T8" fmla="*/ 0 w 555"/>
                <a:gd name="T9" fmla="*/ 433 h 866"/>
              </a:gdLst>
              <a:ahLst/>
              <a:cxnLst>
                <a:cxn ang="0">
                  <a:pos x="T0" y="T1"/>
                </a:cxn>
                <a:cxn ang="0">
                  <a:pos x="T2" y="T3"/>
                </a:cxn>
                <a:cxn ang="0">
                  <a:pos x="T4" y="T5"/>
                </a:cxn>
                <a:cxn ang="0">
                  <a:pos x="T6" y="T7"/>
                </a:cxn>
                <a:cxn ang="0">
                  <a:pos x="T8" y="T9"/>
                </a:cxn>
              </a:cxnLst>
              <a:rect l="0" t="0" r="r" b="b"/>
              <a:pathLst>
                <a:path w="555" h="866">
                  <a:moveTo>
                    <a:pt x="0" y="433"/>
                  </a:moveTo>
                  <a:lnTo>
                    <a:pt x="555" y="866"/>
                  </a:lnTo>
                  <a:lnTo>
                    <a:pt x="555" y="433"/>
                  </a:lnTo>
                  <a:lnTo>
                    <a:pt x="555" y="0"/>
                  </a:lnTo>
                  <a:lnTo>
                    <a:pt x="0" y="433"/>
                  </a:lnTo>
                  <a:close/>
                </a:path>
              </a:pathLst>
            </a:custGeom>
            <a:solidFill>
              <a:srgbClr val="6CAC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2" name="Freeform 14">
              <a:extLst>
                <a:ext uri="{FF2B5EF4-FFF2-40B4-BE49-F238E27FC236}">
                  <a16:creationId xmlns:a16="http://schemas.microsoft.com/office/drawing/2014/main" id="{0666A8F7-E500-ABC3-B0B2-9094DB8E9C6C}"/>
                </a:ext>
              </a:extLst>
            </p:cNvPr>
            <p:cNvSpPr>
              <a:spLocks noGrp="1" noRot="1" noMove="1" noResize="1" noEditPoints="1" noAdjustHandles="1" noChangeArrowheads="1" noChangeShapeType="1"/>
            </p:cNvSpPr>
            <p:nvPr userDrawn="1"/>
          </p:nvSpPr>
          <p:spPr bwMode="auto">
            <a:xfrm>
              <a:off x="7048" y="494"/>
              <a:ext cx="127"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3" name="Freeform 15">
              <a:extLst>
                <a:ext uri="{FF2B5EF4-FFF2-40B4-BE49-F238E27FC236}">
                  <a16:creationId xmlns:a16="http://schemas.microsoft.com/office/drawing/2014/main" id="{4B8DD891-258B-84EE-D2A8-DF72587B9F39}"/>
                </a:ext>
              </a:extLst>
            </p:cNvPr>
            <p:cNvSpPr>
              <a:spLocks noGrp="1" noRot="1" noMove="1" noResize="1" noEditPoints="1" noAdjustHandles="1" noChangeArrowheads="1" noChangeShapeType="1"/>
            </p:cNvSpPr>
            <p:nvPr userDrawn="1"/>
          </p:nvSpPr>
          <p:spPr bwMode="auto">
            <a:xfrm>
              <a:off x="6796" y="200"/>
              <a:ext cx="126" cy="196"/>
            </a:xfrm>
            <a:custGeom>
              <a:avLst/>
              <a:gdLst>
                <a:gd name="T0" fmla="*/ 0 w 554"/>
                <a:gd name="T1" fmla="*/ 0 h 865"/>
                <a:gd name="T2" fmla="*/ 0 w 554"/>
                <a:gd name="T3" fmla="*/ 433 h 865"/>
                <a:gd name="T4" fmla="*/ 0 w 554"/>
                <a:gd name="T5" fmla="*/ 865 h 865"/>
                <a:gd name="T6" fmla="*/ 554 w 554"/>
                <a:gd name="T7" fmla="*/ 433 h 865"/>
                <a:gd name="T8" fmla="*/ 0 w 554"/>
                <a:gd name="T9" fmla="*/ 0 h 865"/>
              </a:gdLst>
              <a:ahLst/>
              <a:cxnLst>
                <a:cxn ang="0">
                  <a:pos x="T0" y="T1"/>
                </a:cxn>
                <a:cxn ang="0">
                  <a:pos x="T2" y="T3"/>
                </a:cxn>
                <a:cxn ang="0">
                  <a:pos x="T4" y="T5"/>
                </a:cxn>
                <a:cxn ang="0">
                  <a:pos x="T6" y="T7"/>
                </a:cxn>
                <a:cxn ang="0">
                  <a:pos x="T8" y="T9"/>
                </a:cxn>
              </a:cxnLst>
              <a:rect l="0" t="0" r="r" b="b"/>
              <a:pathLst>
                <a:path w="554" h="865">
                  <a:moveTo>
                    <a:pt x="0" y="0"/>
                  </a:moveTo>
                  <a:lnTo>
                    <a:pt x="0" y="433"/>
                  </a:lnTo>
                  <a:lnTo>
                    <a:pt x="0" y="865"/>
                  </a:lnTo>
                  <a:lnTo>
                    <a:pt x="554" y="433"/>
                  </a:lnTo>
                  <a:lnTo>
                    <a:pt x="0" y="0"/>
                  </a:lnTo>
                  <a:close/>
                </a:path>
              </a:pathLst>
            </a:custGeom>
            <a:solidFill>
              <a:srgbClr val="B9EDE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4" name="Freeform 16">
              <a:extLst>
                <a:ext uri="{FF2B5EF4-FFF2-40B4-BE49-F238E27FC236}">
                  <a16:creationId xmlns:a16="http://schemas.microsoft.com/office/drawing/2014/main" id="{49689DAA-72D6-C056-35D2-D16C176A8398}"/>
                </a:ext>
              </a:extLst>
            </p:cNvPr>
            <p:cNvSpPr>
              <a:spLocks noGrp="1" noRot="1" noMove="1" noResize="1" noEditPoints="1" noAdjustHandles="1" noChangeArrowheads="1" noChangeShapeType="1"/>
            </p:cNvSpPr>
            <p:nvPr userDrawn="1"/>
          </p:nvSpPr>
          <p:spPr bwMode="auto">
            <a:xfrm>
              <a:off x="6290" y="494"/>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3B91D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5" name="Freeform 17">
              <a:extLst>
                <a:ext uri="{FF2B5EF4-FFF2-40B4-BE49-F238E27FC236}">
                  <a16:creationId xmlns:a16="http://schemas.microsoft.com/office/drawing/2014/main" id="{B385F760-1D73-7D15-D6C8-0DC23EC6A8A1}"/>
                </a:ext>
              </a:extLst>
            </p:cNvPr>
            <p:cNvSpPr>
              <a:spLocks noGrp="1" noRot="1" noMove="1" noResize="1" noEditPoints="1" noAdjustHandles="1" noChangeArrowheads="1" noChangeShapeType="1"/>
            </p:cNvSpPr>
            <p:nvPr userDrawn="1"/>
          </p:nvSpPr>
          <p:spPr bwMode="auto">
            <a:xfrm>
              <a:off x="6037" y="395"/>
              <a:ext cx="127"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6" name="Freeform 18">
              <a:extLst>
                <a:ext uri="{FF2B5EF4-FFF2-40B4-BE49-F238E27FC236}">
                  <a16:creationId xmlns:a16="http://schemas.microsoft.com/office/drawing/2014/main" id="{C3FC14F5-D14B-E173-9247-029F26D4C886}"/>
                </a:ext>
              </a:extLst>
            </p:cNvPr>
            <p:cNvSpPr>
              <a:spLocks noGrp="1" noRot="1" noMove="1" noResize="1" noEditPoints="1" noAdjustHandles="1" noChangeArrowheads="1" noChangeShapeType="1"/>
            </p:cNvSpPr>
            <p:nvPr userDrawn="1"/>
          </p:nvSpPr>
          <p:spPr bwMode="auto">
            <a:xfrm>
              <a:off x="6164" y="593"/>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ACEA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7" name="Freeform 19">
              <a:extLst>
                <a:ext uri="{FF2B5EF4-FFF2-40B4-BE49-F238E27FC236}">
                  <a16:creationId xmlns:a16="http://schemas.microsoft.com/office/drawing/2014/main" id="{FD73D1D8-12FD-1518-507E-DFF10EE38098}"/>
                </a:ext>
              </a:extLst>
            </p:cNvPr>
            <p:cNvSpPr>
              <a:spLocks noGrp="1" noRot="1" noMove="1" noResize="1" noEditPoints="1" noAdjustHandles="1" noChangeArrowheads="1" noChangeShapeType="1"/>
            </p:cNvSpPr>
            <p:nvPr userDrawn="1"/>
          </p:nvSpPr>
          <p:spPr bwMode="auto">
            <a:xfrm>
              <a:off x="7301" y="296"/>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8" name="Freeform 20">
              <a:extLst>
                <a:ext uri="{FF2B5EF4-FFF2-40B4-BE49-F238E27FC236}">
                  <a16:creationId xmlns:a16="http://schemas.microsoft.com/office/drawing/2014/main" id="{63ACB94E-560E-E31B-BA75-F46DFE51E450}"/>
                </a:ext>
              </a:extLst>
            </p:cNvPr>
            <p:cNvSpPr>
              <a:spLocks noGrp="1" noRot="1" noMove="1" noResize="1" noEditPoints="1" noAdjustHandles="1" noChangeArrowheads="1" noChangeShapeType="1"/>
            </p:cNvSpPr>
            <p:nvPr userDrawn="1"/>
          </p:nvSpPr>
          <p:spPr bwMode="auto">
            <a:xfrm>
              <a:off x="6416" y="494"/>
              <a:ext cx="127"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B9EDE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9" name="Freeform 21">
              <a:extLst>
                <a:ext uri="{FF2B5EF4-FFF2-40B4-BE49-F238E27FC236}">
                  <a16:creationId xmlns:a16="http://schemas.microsoft.com/office/drawing/2014/main" id="{AC17B58E-FE93-A758-8F78-9CE23435272E}"/>
                </a:ext>
              </a:extLst>
            </p:cNvPr>
            <p:cNvSpPr>
              <a:spLocks noGrp="1" noRot="1" noMove="1" noResize="1" noEditPoints="1" noAdjustHandles="1" noChangeArrowheads="1" noChangeShapeType="1"/>
            </p:cNvSpPr>
            <p:nvPr userDrawn="1"/>
          </p:nvSpPr>
          <p:spPr bwMode="auto">
            <a:xfrm>
              <a:off x="5911" y="200"/>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0" name="Freeform 22">
              <a:extLst>
                <a:ext uri="{FF2B5EF4-FFF2-40B4-BE49-F238E27FC236}">
                  <a16:creationId xmlns:a16="http://schemas.microsoft.com/office/drawing/2014/main" id="{054CDC32-EAF0-A06B-B8F1-D456E3454228}"/>
                </a:ext>
              </a:extLst>
            </p:cNvPr>
            <p:cNvSpPr>
              <a:spLocks noGrp="1" noRot="1" noMove="1" noResize="1" noEditPoints="1" noAdjustHandles="1" noChangeArrowheads="1" noChangeShapeType="1"/>
            </p:cNvSpPr>
            <p:nvPr userDrawn="1"/>
          </p:nvSpPr>
          <p:spPr bwMode="auto">
            <a:xfrm>
              <a:off x="7427" y="395"/>
              <a:ext cx="127"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1" name="Freeform 23">
              <a:extLst>
                <a:ext uri="{FF2B5EF4-FFF2-40B4-BE49-F238E27FC236}">
                  <a16:creationId xmlns:a16="http://schemas.microsoft.com/office/drawing/2014/main" id="{AED5FEB0-45F9-D1C4-C726-01F996C2055C}"/>
                </a:ext>
              </a:extLst>
            </p:cNvPr>
            <p:cNvSpPr>
              <a:spLocks noGrp="1" noRot="1" noMove="1" noResize="1" noEditPoints="1" noAdjustHandles="1" noChangeArrowheads="1" noChangeShapeType="1"/>
            </p:cNvSpPr>
            <p:nvPr userDrawn="1"/>
          </p:nvSpPr>
          <p:spPr bwMode="auto">
            <a:xfrm>
              <a:off x="7554" y="3928"/>
              <a:ext cx="126" cy="196"/>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4FBA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2" name="Freeform 24">
              <a:extLst>
                <a:ext uri="{FF2B5EF4-FFF2-40B4-BE49-F238E27FC236}">
                  <a16:creationId xmlns:a16="http://schemas.microsoft.com/office/drawing/2014/main" id="{6AD5CFB9-1A61-C104-90B6-C9ADC88D4883}"/>
                </a:ext>
              </a:extLst>
            </p:cNvPr>
            <p:cNvSpPr>
              <a:spLocks noGrp="1" noRot="1" noMove="1" noResize="1" noEditPoints="1" noAdjustHandles="1" noChangeArrowheads="1" noChangeShapeType="1"/>
            </p:cNvSpPr>
            <p:nvPr userDrawn="1"/>
          </p:nvSpPr>
          <p:spPr bwMode="auto">
            <a:xfrm>
              <a:off x="7427" y="3731"/>
              <a:ext cx="127" cy="197"/>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3" name="Freeform 25">
              <a:extLst>
                <a:ext uri="{FF2B5EF4-FFF2-40B4-BE49-F238E27FC236}">
                  <a16:creationId xmlns:a16="http://schemas.microsoft.com/office/drawing/2014/main" id="{9AEE850C-43B1-14FD-BC02-524528E464E2}"/>
                </a:ext>
              </a:extLst>
            </p:cNvPr>
            <p:cNvSpPr>
              <a:spLocks noGrp="1" noRot="1" noMove="1" noResize="1" noEditPoints="1" noAdjustHandles="1" noChangeArrowheads="1" noChangeShapeType="1"/>
            </p:cNvSpPr>
            <p:nvPr userDrawn="1"/>
          </p:nvSpPr>
          <p:spPr bwMode="auto">
            <a:xfrm>
              <a:off x="7554" y="3633"/>
              <a:ext cx="126" cy="196"/>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ACEA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4" name="Freeform 26">
              <a:extLst>
                <a:ext uri="{FF2B5EF4-FFF2-40B4-BE49-F238E27FC236}">
                  <a16:creationId xmlns:a16="http://schemas.microsoft.com/office/drawing/2014/main" id="{99E27042-EF0F-C093-9F3D-5B0F074AEDF2}"/>
                </a:ext>
              </a:extLst>
            </p:cNvPr>
            <p:cNvSpPr>
              <a:spLocks noGrp="1" noRot="1" noMove="1" noResize="1" noEditPoints="1" noAdjustHandles="1" noChangeArrowheads="1" noChangeShapeType="1"/>
            </p:cNvSpPr>
            <p:nvPr userDrawn="1"/>
          </p:nvSpPr>
          <p:spPr bwMode="auto">
            <a:xfrm>
              <a:off x="7427" y="3829"/>
              <a:ext cx="127" cy="197"/>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B9EDE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5" name="Freeform 27">
              <a:extLst>
                <a:ext uri="{FF2B5EF4-FFF2-40B4-BE49-F238E27FC236}">
                  <a16:creationId xmlns:a16="http://schemas.microsoft.com/office/drawing/2014/main" id="{948360E7-911F-4C5E-2805-D1BC3B042224}"/>
                </a:ext>
              </a:extLst>
            </p:cNvPr>
            <p:cNvSpPr>
              <a:spLocks noGrp="1" noRot="1" noMove="1" noResize="1" noEditPoints="1" noAdjustHandles="1" noChangeArrowheads="1" noChangeShapeType="1"/>
            </p:cNvSpPr>
            <p:nvPr userDrawn="1"/>
          </p:nvSpPr>
          <p:spPr bwMode="auto">
            <a:xfrm>
              <a:off x="7427" y="4124"/>
              <a:ext cx="127" cy="196"/>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6" name="Freeform 28">
              <a:extLst>
                <a:ext uri="{FF2B5EF4-FFF2-40B4-BE49-F238E27FC236}">
                  <a16:creationId xmlns:a16="http://schemas.microsoft.com/office/drawing/2014/main" id="{81F9881F-69E7-A3F2-09D4-624BFD0583B9}"/>
                </a:ext>
              </a:extLst>
            </p:cNvPr>
            <p:cNvSpPr>
              <a:spLocks noGrp="1" noRot="1" noMove="1" noResize="1" noEditPoints="1" noAdjustHandles="1" noChangeArrowheads="1" noChangeShapeType="1"/>
            </p:cNvSpPr>
            <p:nvPr userDrawn="1"/>
          </p:nvSpPr>
          <p:spPr bwMode="auto">
            <a:xfrm>
              <a:off x="7554" y="4026"/>
              <a:ext cx="126" cy="196"/>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9865B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grpSp>
      <p:pic>
        <p:nvPicPr>
          <p:cNvPr id="41" name="UNIVERSITÄT PADERBORN Logo">
            <a:extLst>
              <a:ext uri="{FF2B5EF4-FFF2-40B4-BE49-F238E27FC236}">
                <a16:creationId xmlns:a16="http://schemas.microsoft.com/office/drawing/2014/main" id="{EA756A94-E18D-31C9-ED74-DD1487DF1A38}"/>
              </a:ext>
            </a:extLst>
          </p:cNvPr>
          <p:cNvPicPr>
            <a:picLocks noGrp="1" noRot="1" noChangeAspect="1" noMove="1" noResize="1" noEditPoints="1" noAdjustHandles="1" noChangeArrowheads="1" noChangeShapeType="1" noCrop="1"/>
          </p:cNvPicPr>
          <p:nvPr userDrawn="1"/>
        </p:nvPicPr>
        <p:blipFill>
          <a:blip r:embed="rId2"/>
          <a:srcRect/>
          <a:stretch/>
        </p:blipFill>
        <p:spPr>
          <a:xfrm>
            <a:off x="306883" y="307090"/>
            <a:ext cx="1692000" cy="688834"/>
          </a:xfrm>
          <a:prstGeom prst="rect">
            <a:avLst/>
          </a:prstGeom>
        </p:spPr>
      </p:pic>
      <p:sp>
        <p:nvSpPr>
          <p:cNvPr id="6" name="Foliennummer">
            <a:extLst>
              <a:ext uri="{FF2B5EF4-FFF2-40B4-BE49-F238E27FC236}">
                <a16:creationId xmlns:a16="http://schemas.microsoft.com/office/drawing/2014/main" id="{80EFD3E8-902A-A422-1BF3-651A29EC06E7}"/>
              </a:ext>
            </a:extLst>
          </p:cNvPr>
          <p:cNvSpPr>
            <a:spLocks noGrp="1"/>
          </p:cNvSpPr>
          <p:nvPr userDrawn="1">
            <p:ph type="sldNum" sz="quarter" idx="12"/>
          </p:nvPr>
        </p:nvSpPr>
        <p:spPr/>
        <p:txBody>
          <a:bodyPr/>
          <a:lstStyle>
            <a:lvl1pPr>
              <a:defRPr>
                <a:solidFill>
                  <a:schemeClr val="bg1"/>
                </a:solidFill>
              </a:defRPr>
            </a:lvl1pPr>
          </a:lstStyle>
          <a:p>
            <a:fld id="{E6AA5693-5562-46BF-BAF4-16238AB6C896}" type="slidenum">
              <a:rPr lang="de-DE" smtClean="0"/>
              <a:pPr/>
              <a:t>‹Nr.›</a:t>
            </a:fld>
            <a:endParaRPr lang="de-DE"/>
          </a:p>
        </p:txBody>
      </p:sp>
      <p:sp>
        <p:nvSpPr>
          <p:cNvPr id="5" name="Fußzeile">
            <a:extLst>
              <a:ext uri="{FF2B5EF4-FFF2-40B4-BE49-F238E27FC236}">
                <a16:creationId xmlns:a16="http://schemas.microsoft.com/office/drawing/2014/main" id="{FA08B7FC-9E8A-B64A-C66B-B81420371F3E}"/>
              </a:ext>
            </a:extLst>
          </p:cNvPr>
          <p:cNvSpPr>
            <a:spLocks noGrp="1"/>
          </p:cNvSpPr>
          <p:nvPr userDrawn="1">
            <p:ph type="ftr" sz="quarter" idx="11"/>
          </p:nvPr>
        </p:nvSpPr>
        <p:spPr/>
        <p:txBody>
          <a:bodyPr/>
          <a:lstStyle>
            <a:lvl1pPr>
              <a:defRPr/>
            </a:lvl1pPr>
          </a:lstStyle>
          <a:p>
            <a:r>
              <a:rPr lang="de-DE"/>
              <a:t>ProDaBi Team 2025</a:t>
            </a:r>
            <a:endParaRPr lang="de-DE" dirty="0"/>
          </a:p>
        </p:txBody>
      </p:sp>
      <p:sp>
        <p:nvSpPr>
          <p:cNvPr id="10" name="Gliederung">
            <a:extLst>
              <a:ext uri="{FF2B5EF4-FFF2-40B4-BE49-F238E27FC236}">
                <a16:creationId xmlns:a16="http://schemas.microsoft.com/office/drawing/2014/main" id="{C87C70FB-2683-974E-FF57-E625F7D35486}"/>
              </a:ext>
            </a:extLst>
          </p:cNvPr>
          <p:cNvSpPr>
            <a:spLocks noGrp="1"/>
          </p:cNvSpPr>
          <p:nvPr userDrawn="1">
            <p:ph type="body" orient="vert" idx="15" hasCustomPrompt="1"/>
          </p:nvPr>
        </p:nvSpPr>
        <p:spPr>
          <a:xfrm>
            <a:off x="9583738" y="2030412"/>
            <a:ext cx="2185987" cy="3990976"/>
          </a:xfrm>
          <a:prstGeom prst="rect">
            <a:avLst/>
          </a:prstGeom>
        </p:spPr>
        <p:txBody>
          <a:bodyPr vert="horz" numCol="1"/>
          <a:lstStyle>
            <a:lvl1pPr marL="198000" indent="-198000" algn="l">
              <a:lnSpc>
                <a:spcPct val="100000"/>
              </a:lnSpc>
              <a:spcBef>
                <a:spcPts val="0"/>
              </a:spcBef>
              <a:spcAft>
                <a:spcPts val="800"/>
              </a:spcAft>
              <a:buFont typeface="+mj-lt"/>
              <a:buAutoNum type="arabicPeriod"/>
              <a:defRPr sz="1400" b="0">
                <a:solidFill>
                  <a:schemeClr val="bg1"/>
                </a:solidFill>
              </a:defRPr>
            </a:lvl1pPr>
            <a:lvl2pPr marL="198000" indent="-198000" algn="l">
              <a:lnSpc>
                <a:spcPct val="100000"/>
              </a:lnSpc>
              <a:spcBef>
                <a:spcPts val="0"/>
              </a:spcBef>
              <a:spcAft>
                <a:spcPts val="800"/>
              </a:spcAft>
              <a:buFont typeface="+mj-lt"/>
              <a:buAutoNum type="arabicPeriod"/>
              <a:defRPr sz="1400" b="0">
                <a:solidFill>
                  <a:schemeClr val="bg1"/>
                </a:solidFill>
              </a:defRPr>
            </a:lvl2pPr>
            <a:lvl3pPr marL="198000" indent="-198000" algn="l">
              <a:lnSpc>
                <a:spcPct val="100000"/>
              </a:lnSpc>
              <a:spcBef>
                <a:spcPts val="0"/>
              </a:spcBef>
              <a:spcAft>
                <a:spcPts val="800"/>
              </a:spcAft>
              <a:buFont typeface="+mj-lt"/>
              <a:buAutoNum type="arabicPeriod"/>
              <a:defRPr sz="1400" b="0">
                <a:solidFill>
                  <a:schemeClr val="bg1"/>
                </a:solidFill>
              </a:defRPr>
            </a:lvl3pPr>
            <a:lvl4pPr marL="198000" indent="-198000" algn="l">
              <a:lnSpc>
                <a:spcPct val="100000"/>
              </a:lnSpc>
              <a:spcBef>
                <a:spcPts val="0"/>
              </a:spcBef>
              <a:spcAft>
                <a:spcPts val="800"/>
              </a:spcAft>
              <a:buFont typeface="+mj-lt"/>
              <a:buAutoNum type="arabicPeriod"/>
              <a:defRPr sz="1400" b="0">
                <a:solidFill>
                  <a:schemeClr val="bg1"/>
                </a:solidFill>
              </a:defRPr>
            </a:lvl4pPr>
            <a:lvl5pPr marL="198000" indent="-198000" algn="l">
              <a:lnSpc>
                <a:spcPct val="100000"/>
              </a:lnSpc>
              <a:spcBef>
                <a:spcPts val="0"/>
              </a:spcBef>
              <a:spcAft>
                <a:spcPts val="800"/>
              </a:spcAft>
              <a:buFont typeface="+mj-lt"/>
              <a:buAutoNum type="arabicPeriod"/>
              <a:defRPr sz="1400" b="0">
                <a:solidFill>
                  <a:schemeClr val="bg1"/>
                </a:solidFill>
              </a:defRPr>
            </a:lvl5pPr>
            <a:lvl6pPr marL="198000" indent="-198000" algn="l">
              <a:lnSpc>
                <a:spcPct val="100000"/>
              </a:lnSpc>
              <a:spcBef>
                <a:spcPts val="0"/>
              </a:spcBef>
              <a:spcAft>
                <a:spcPts val="800"/>
              </a:spcAft>
              <a:buFont typeface="+mj-lt"/>
              <a:buAutoNum type="arabicPeriod"/>
              <a:defRPr sz="1400" b="0">
                <a:solidFill>
                  <a:schemeClr val="bg1"/>
                </a:solidFill>
              </a:defRPr>
            </a:lvl6pPr>
            <a:lvl7pPr marL="198000" indent="-198000" algn="l">
              <a:lnSpc>
                <a:spcPct val="100000"/>
              </a:lnSpc>
              <a:spcBef>
                <a:spcPts val="0"/>
              </a:spcBef>
              <a:spcAft>
                <a:spcPts val="800"/>
              </a:spcAft>
              <a:buFont typeface="+mj-lt"/>
              <a:buAutoNum type="arabicPeriod"/>
              <a:defRPr sz="1400" b="0">
                <a:solidFill>
                  <a:schemeClr val="bg1"/>
                </a:solidFill>
              </a:defRPr>
            </a:lvl7pPr>
            <a:lvl8pPr marL="198000" indent="-198000" algn="l">
              <a:lnSpc>
                <a:spcPct val="100000"/>
              </a:lnSpc>
              <a:spcBef>
                <a:spcPts val="0"/>
              </a:spcBef>
              <a:spcAft>
                <a:spcPts val="800"/>
              </a:spcAft>
              <a:buFont typeface="+mj-lt"/>
              <a:buAutoNum type="arabicPeriod"/>
              <a:defRPr sz="1400" b="0">
                <a:solidFill>
                  <a:schemeClr val="bg1"/>
                </a:solidFill>
              </a:defRPr>
            </a:lvl8pPr>
            <a:lvl9pPr marL="198000" indent="-198000" algn="l">
              <a:lnSpc>
                <a:spcPct val="100000"/>
              </a:lnSpc>
              <a:spcBef>
                <a:spcPts val="0"/>
              </a:spcBef>
              <a:spcAft>
                <a:spcPts val="800"/>
              </a:spcAft>
              <a:buFont typeface="+mj-lt"/>
              <a:buAutoNum type="arabicPeriod"/>
              <a:defRPr sz="1400" b="0">
                <a:solidFill>
                  <a:schemeClr val="bg1"/>
                </a:solidFill>
              </a:defRPr>
            </a:lvl9pPr>
          </a:lstStyle>
          <a:p>
            <a:pPr lvl="0"/>
            <a:r>
              <a:rPr lang="de-DE" dirty="0"/>
              <a:t>Gliederungspunkte (Hervorhebung Gliederungspunkt in Bold)  </a:t>
            </a:r>
          </a:p>
          <a:p>
            <a:pPr lvl="1"/>
            <a:r>
              <a:rPr lang="de-DE" dirty="0"/>
              <a:t>Zweite Ebene</a:t>
            </a:r>
          </a:p>
          <a:p>
            <a:pPr lvl="2"/>
            <a:r>
              <a:rPr lang="de-DE" dirty="0"/>
              <a:t>Dritte Ebene</a:t>
            </a:r>
          </a:p>
          <a:p>
            <a:pPr lvl="3"/>
            <a:r>
              <a:rPr lang="de-DE" dirty="0"/>
              <a:t>Vierte Ebene</a:t>
            </a:r>
          </a:p>
          <a:p>
            <a:pPr lvl="4"/>
            <a:r>
              <a:rPr lang="de-DE" dirty="0"/>
              <a:t>Fünfte Ebene</a:t>
            </a:r>
          </a:p>
          <a:p>
            <a:pPr lvl="5"/>
            <a:r>
              <a:rPr lang="de-DE" dirty="0"/>
              <a:t>Sechste Ebene</a:t>
            </a:r>
          </a:p>
          <a:p>
            <a:pPr lvl="6"/>
            <a:r>
              <a:rPr lang="de-DE" dirty="0"/>
              <a:t>Siebte Ebene</a:t>
            </a:r>
          </a:p>
          <a:p>
            <a:pPr lvl="7"/>
            <a:r>
              <a:rPr lang="de-DE" dirty="0"/>
              <a:t>Achte Ebene</a:t>
            </a:r>
          </a:p>
          <a:p>
            <a:pPr lvl="8"/>
            <a:r>
              <a:rPr lang="de-DE" dirty="0"/>
              <a:t>Neunte Ebene</a:t>
            </a:r>
          </a:p>
        </p:txBody>
      </p:sp>
      <p:sp>
        <p:nvSpPr>
          <p:cNvPr id="4" name="Text">
            <a:extLst>
              <a:ext uri="{FF2B5EF4-FFF2-40B4-BE49-F238E27FC236}">
                <a16:creationId xmlns:a16="http://schemas.microsoft.com/office/drawing/2014/main" id="{B7447F73-5FB5-3941-EA01-93DBF96CC69C}"/>
              </a:ext>
            </a:extLst>
          </p:cNvPr>
          <p:cNvSpPr>
            <a:spLocks noGrp="1"/>
          </p:cNvSpPr>
          <p:nvPr userDrawn="1">
            <p:ph type="body" orient="vert" idx="1" hasCustomPrompt="1"/>
          </p:nvPr>
        </p:nvSpPr>
        <p:spPr>
          <a:xfrm>
            <a:off x="3611562" y="2263774"/>
            <a:ext cx="5256212" cy="3757614"/>
          </a:xfrm>
          <a:prstGeom prst="rect">
            <a:avLst/>
          </a:prstGeom>
        </p:spPr>
        <p:txBody>
          <a:bodyPr vert="horz" numCol="1"/>
          <a:lstStyle/>
          <a:p>
            <a:pPr lvl="0"/>
            <a:r>
              <a:rPr lang="de-DE" dirty="0"/>
              <a:t>Bitte fügen Sie hier Ihren Text ein.</a:t>
            </a:r>
            <a:br>
              <a:rPr lang="de-DE" dirty="0"/>
            </a:br>
            <a:r>
              <a:rPr lang="de-DE" dirty="0"/>
              <a:t>Für weitere Formate nutzen Sie die Listenebenen. </a:t>
            </a:r>
          </a:p>
          <a:p>
            <a:pPr lvl="1"/>
            <a:r>
              <a:rPr lang="de-DE" dirty="0"/>
              <a:t>Zweite Ebene</a:t>
            </a:r>
          </a:p>
          <a:p>
            <a:pPr lvl="2"/>
            <a:r>
              <a:rPr lang="de-DE" dirty="0"/>
              <a:t>Dritte Ebene</a:t>
            </a:r>
          </a:p>
          <a:p>
            <a:pPr lvl="3"/>
            <a:r>
              <a:rPr lang="de-DE" dirty="0"/>
              <a:t>Vierte Ebene</a:t>
            </a:r>
          </a:p>
          <a:p>
            <a:pPr lvl="4"/>
            <a:r>
              <a:rPr lang="de-DE" dirty="0"/>
              <a:t>Fünfte Ebene</a:t>
            </a:r>
          </a:p>
          <a:p>
            <a:pPr lvl="5"/>
            <a:r>
              <a:rPr lang="de-DE" dirty="0"/>
              <a:t>Sechste Ebene</a:t>
            </a:r>
          </a:p>
          <a:p>
            <a:pPr lvl="6"/>
            <a:r>
              <a:rPr lang="de-DE" dirty="0"/>
              <a:t>Siebte Ebene</a:t>
            </a:r>
          </a:p>
          <a:p>
            <a:pPr lvl="7"/>
            <a:r>
              <a:rPr lang="de-DE" dirty="0"/>
              <a:t>Achte Ebene</a:t>
            </a:r>
          </a:p>
          <a:p>
            <a:pPr lvl="8"/>
            <a:r>
              <a:rPr lang="de-DE" dirty="0"/>
              <a:t>Neunte Ebene</a:t>
            </a:r>
          </a:p>
        </p:txBody>
      </p:sp>
      <p:sp>
        <p:nvSpPr>
          <p:cNvPr id="8" name="Headline">
            <a:extLst>
              <a:ext uri="{FF2B5EF4-FFF2-40B4-BE49-F238E27FC236}">
                <a16:creationId xmlns:a16="http://schemas.microsoft.com/office/drawing/2014/main" id="{C1A14608-6224-8D95-FDD7-525B66C1E379}"/>
              </a:ext>
            </a:extLst>
          </p:cNvPr>
          <p:cNvSpPr>
            <a:spLocks noGrp="1"/>
          </p:cNvSpPr>
          <p:nvPr userDrawn="1">
            <p:ph type="title" hasCustomPrompt="1"/>
          </p:nvPr>
        </p:nvSpPr>
        <p:spPr>
          <a:xfrm>
            <a:off x="3611564" y="1246189"/>
            <a:ext cx="5256212" cy="864000"/>
          </a:xfrm>
        </p:spPr>
        <p:txBody>
          <a:bodyPr/>
          <a:lstStyle>
            <a:lvl1pPr>
              <a:defRPr/>
            </a:lvl1pPr>
          </a:lstStyle>
          <a:p>
            <a:r>
              <a:rPr lang="de-DE" dirty="0"/>
              <a:t>Überschrift</a:t>
            </a:r>
            <a:br>
              <a:rPr lang="de-DE" dirty="0"/>
            </a:br>
            <a:r>
              <a:rPr lang="de-DE" dirty="0"/>
              <a:t>maximal zwei Zeilen</a:t>
            </a:r>
          </a:p>
        </p:txBody>
      </p:sp>
      <p:sp>
        <p:nvSpPr>
          <p:cNvPr id="11" name="Bildunterzeile">
            <a:extLst>
              <a:ext uri="{FF2B5EF4-FFF2-40B4-BE49-F238E27FC236}">
                <a16:creationId xmlns:a16="http://schemas.microsoft.com/office/drawing/2014/main" id="{4C5AA25F-CBBB-E710-915B-760807FC3EA0}"/>
              </a:ext>
            </a:extLst>
          </p:cNvPr>
          <p:cNvSpPr>
            <a:spLocks noGrp="1"/>
          </p:cNvSpPr>
          <p:nvPr userDrawn="1">
            <p:ph type="body" orient="vert" idx="14" hasCustomPrompt="1"/>
          </p:nvPr>
        </p:nvSpPr>
        <p:spPr>
          <a:xfrm>
            <a:off x="422274" y="5768975"/>
            <a:ext cx="2894013" cy="252413"/>
          </a:xfrm>
          <a:prstGeom prst="rect">
            <a:avLst/>
          </a:prstGeom>
        </p:spPr>
        <p:txBody>
          <a:bodyPr vert="horz" numCol="1"/>
          <a:lstStyle>
            <a:lvl1pPr marL="0" indent="0">
              <a:lnSpc>
                <a:spcPct val="100000"/>
              </a:lnSpc>
              <a:spcBef>
                <a:spcPts val="0"/>
              </a:spcBef>
              <a:spcAft>
                <a:spcPts val="0"/>
              </a:spcAft>
              <a:buFont typeface="+mj-lt"/>
              <a:buNone/>
              <a:defRPr sz="1400">
                <a:latin typeface="+mj-lt"/>
              </a:defRPr>
            </a:lvl1pPr>
            <a:lvl2pPr marL="0" indent="0">
              <a:lnSpc>
                <a:spcPct val="100000"/>
              </a:lnSpc>
              <a:spcBef>
                <a:spcPts val="0"/>
              </a:spcBef>
              <a:spcAft>
                <a:spcPts val="0"/>
              </a:spcAft>
              <a:buFont typeface="+mj-lt"/>
              <a:buNone/>
              <a:defRPr sz="1400">
                <a:latin typeface="+mj-lt"/>
              </a:defRPr>
            </a:lvl2pPr>
            <a:lvl3pPr marL="0" indent="0">
              <a:lnSpc>
                <a:spcPct val="100000"/>
              </a:lnSpc>
              <a:spcBef>
                <a:spcPts val="0"/>
              </a:spcBef>
              <a:spcAft>
                <a:spcPts val="0"/>
              </a:spcAft>
              <a:buFont typeface="+mj-lt"/>
              <a:buNone/>
              <a:defRPr sz="1400">
                <a:latin typeface="+mj-lt"/>
              </a:defRPr>
            </a:lvl3pPr>
            <a:lvl4pPr marL="0" indent="0">
              <a:lnSpc>
                <a:spcPct val="100000"/>
              </a:lnSpc>
              <a:spcBef>
                <a:spcPts val="0"/>
              </a:spcBef>
              <a:spcAft>
                <a:spcPts val="0"/>
              </a:spcAft>
              <a:buFont typeface="+mj-lt"/>
              <a:buNone/>
              <a:defRPr sz="1400">
                <a:latin typeface="+mj-lt"/>
              </a:defRPr>
            </a:lvl4pPr>
            <a:lvl5pPr marL="0" indent="0">
              <a:lnSpc>
                <a:spcPct val="100000"/>
              </a:lnSpc>
              <a:spcBef>
                <a:spcPts val="0"/>
              </a:spcBef>
              <a:spcAft>
                <a:spcPts val="0"/>
              </a:spcAft>
              <a:buFont typeface="+mj-lt"/>
              <a:buNone/>
              <a:defRPr sz="1400">
                <a:latin typeface="+mj-lt"/>
              </a:defRPr>
            </a:lvl5pPr>
            <a:lvl6pPr marL="0" indent="0">
              <a:lnSpc>
                <a:spcPct val="100000"/>
              </a:lnSpc>
              <a:spcBef>
                <a:spcPts val="0"/>
              </a:spcBef>
              <a:spcAft>
                <a:spcPts val="0"/>
              </a:spcAft>
              <a:buFont typeface="+mj-lt"/>
              <a:buNone/>
              <a:defRPr sz="1400">
                <a:latin typeface="+mj-lt"/>
              </a:defRPr>
            </a:lvl6pPr>
            <a:lvl7pPr marL="0" indent="0">
              <a:lnSpc>
                <a:spcPct val="100000"/>
              </a:lnSpc>
              <a:spcBef>
                <a:spcPts val="0"/>
              </a:spcBef>
              <a:spcAft>
                <a:spcPts val="0"/>
              </a:spcAft>
              <a:buFont typeface="+mj-lt"/>
              <a:buNone/>
              <a:defRPr sz="1400">
                <a:latin typeface="+mj-lt"/>
              </a:defRPr>
            </a:lvl7pPr>
            <a:lvl8pPr marL="0" indent="0">
              <a:lnSpc>
                <a:spcPct val="100000"/>
              </a:lnSpc>
              <a:spcBef>
                <a:spcPts val="0"/>
              </a:spcBef>
              <a:spcAft>
                <a:spcPts val="0"/>
              </a:spcAft>
              <a:buFont typeface="+mj-lt"/>
              <a:buNone/>
              <a:defRPr sz="1400">
                <a:latin typeface="+mj-lt"/>
              </a:defRPr>
            </a:lvl8pPr>
            <a:lvl9pPr marL="0" indent="0">
              <a:lnSpc>
                <a:spcPct val="100000"/>
              </a:lnSpc>
              <a:spcBef>
                <a:spcPts val="0"/>
              </a:spcBef>
              <a:spcAft>
                <a:spcPts val="0"/>
              </a:spcAft>
              <a:buFont typeface="+mj-lt"/>
              <a:buNone/>
              <a:defRPr sz="1400">
                <a:latin typeface="+mj-lt"/>
              </a:defRPr>
            </a:lvl9pPr>
          </a:lstStyle>
          <a:p>
            <a:r>
              <a:rPr lang="de-DE" dirty="0"/>
              <a:t>Platz für Bildunterzeile einzeilig</a:t>
            </a:r>
          </a:p>
        </p:txBody>
      </p:sp>
      <p:sp>
        <p:nvSpPr>
          <p:cNvPr id="9" name="Bild">
            <a:extLst>
              <a:ext uri="{FF2B5EF4-FFF2-40B4-BE49-F238E27FC236}">
                <a16:creationId xmlns:a16="http://schemas.microsoft.com/office/drawing/2014/main" id="{DC51194B-2747-2A9B-FC2F-99A61372D3D5}"/>
              </a:ext>
            </a:extLst>
          </p:cNvPr>
          <p:cNvSpPr>
            <a:spLocks noGrp="1"/>
          </p:cNvSpPr>
          <p:nvPr userDrawn="1">
            <p:ph type="pic" sz="quarter" idx="13" hasCustomPrompt="1"/>
          </p:nvPr>
        </p:nvSpPr>
        <p:spPr>
          <a:xfrm>
            <a:off x="422275" y="1246189"/>
            <a:ext cx="2894013" cy="4388400"/>
          </a:xfrm>
          <a:solidFill>
            <a:schemeClr val="bg1">
              <a:lumMod val="95000"/>
            </a:schemeClr>
          </a:solidFill>
        </p:spPr>
        <p:txBody>
          <a:bodyPr anchor="ctr" anchorCtr="0"/>
          <a:lstStyle>
            <a:lvl1pPr algn="ctr">
              <a:defRPr/>
            </a:lvl1pPr>
          </a:lstStyle>
          <a:p>
            <a:r>
              <a:rPr lang="de-DE" dirty="0"/>
              <a:t>Bild einfügen</a:t>
            </a:r>
          </a:p>
        </p:txBody>
      </p:sp>
    </p:spTree>
    <p:extLst>
      <p:ext uri="{BB962C8B-B14F-4D97-AF65-F5344CB8AC3E}">
        <p14:creationId xmlns:p14="http://schemas.microsoft.com/office/powerpoint/2010/main" val="2174442686"/>
      </p:ext>
    </p:extLst>
  </p:cSld>
  <p:clrMapOvr>
    <a:masterClrMapping/>
  </p:clrMapOvr>
  <p:extLst>
    <p:ext uri="{DCECCB84-F9BA-43D5-87BE-67443E8EF086}">
      <p15:sldGuideLst xmlns:p15="http://schemas.microsoft.com/office/powerpoint/2012/main">
        <p15:guide id="1" orient="horz" pos="3634" userDrawn="1">
          <p15:clr>
            <a:srgbClr val="000000"/>
          </p15:clr>
        </p15:guide>
        <p15:guide id="2" pos="7415">
          <p15:clr>
            <a:srgbClr val="000000"/>
          </p15:clr>
        </p15:guide>
        <p15:guide id="3" pos="266">
          <p15:clr>
            <a:srgbClr val="000000"/>
          </p15:clr>
        </p15:guide>
        <p15:guide id="5" orient="horz" pos="785">
          <p15:clr>
            <a:srgbClr val="000000"/>
          </p15:clr>
        </p15:guide>
        <p15:guide id="6" pos="6032" userDrawn="1">
          <p15:clr>
            <a:srgbClr val="000000"/>
          </p15:clr>
        </p15:guide>
        <p15:guide id="8" pos="2275" userDrawn="1">
          <p15:clr>
            <a:srgbClr val="000000"/>
          </p15:clr>
        </p15:guide>
        <p15:guide id="11" pos="5586" userDrawn="1">
          <p15:clr>
            <a:srgbClr val="000000"/>
          </p15:clr>
        </p15:guide>
        <p15:guide id="12" orient="horz" pos="1279" userDrawn="1">
          <p15:clr>
            <a:srgbClr val="000000"/>
          </p15:clr>
        </p15:guide>
        <p15:guide id="13" pos="2089" userDrawn="1">
          <p15:clr>
            <a:srgbClr val="000000"/>
          </p15:clr>
        </p15:guide>
        <p15:guide id="14" orient="horz" pos="3793" userDrawn="1">
          <p15:clr>
            <a:srgbClr val="00000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reserve="1" userDrawn="1">
  <p:cSld name="Literatur- verzeichnis">
    <p:spTree>
      <p:nvGrpSpPr>
        <p:cNvPr id="1" name=""/>
        <p:cNvGrpSpPr/>
        <p:nvPr/>
      </p:nvGrpSpPr>
      <p:grpSpPr>
        <a:xfrm>
          <a:off x="0" y="0"/>
          <a:ext cx="0" cy="0"/>
          <a:chOff x="0" y="0"/>
          <a:chExt cx="0" cy="0"/>
        </a:xfrm>
      </p:grpSpPr>
      <p:grpSp>
        <p:nvGrpSpPr>
          <p:cNvPr id="2" name="Regieanweisungen">
            <a:extLst>
              <a:ext uri="{FF2B5EF4-FFF2-40B4-BE49-F238E27FC236}">
                <a16:creationId xmlns:a16="http://schemas.microsoft.com/office/drawing/2014/main" id="{666CEE13-F740-EC1B-FD64-C4CDBE53D292}"/>
              </a:ext>
            </a:extLst>
          </p:cNvPr>
          <p:cNvGrpSpPr/>
          <p:nvPr userDrawn="1"/>
        </p:nvGrpSpPr>
        <p:grpSpPr>
          <a:xfrm>
            <a:off x="421200" y="-360000"/>
            <a:ext cx="13834800" cy="7596000"/>
            <a:chOff x="421200" y="-360000"/>
            <a:chExt cx="13834800" cy="7596000"/>
          </a:xfrm>
          <a:solidFill>
            <a:srgbClr val="E9ECF0"/>
          </a:solidFill>
        </p:grpSpPr>
        <p:sp>
          <p:nvSpPr>
            <p:cNvPr id="7" name="Fußzeile">
              <a:extLst>
                <a:ext uri="{FF2B5EF4-FFF2-40B4-BE49-F238E27FC236}">
                  <a16:creationId xmlns:a16="http://schemas.microsoft.com/office/drawing/2014/main" id="{50811ADA-5E60-D4BB-A912-6DFAC6E36FCB}"/>
                </a:ext>
              </a:extLst>
            </p:cNvPr>
            <p:cNvSpPr txBox="1">
              <a:spLocks noChangeAspect="1"/>
            </p:cNvSpPr>
            <p:nvPr userDrawn="1"/>
          </p:nvSpPr>
          <p:spPr>
            <a:xfrm rot="10800000" flipH="1" flipV="1">
              <a:off x="421200" y="7020000"/>
              <a:ext cx="3960000" cy="21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l" defTabSz="1377788" rtl="0" eaLnBrk="1" fontAlgn="auto" latinLnBrk="0" hangingPunct="1">
                <a:lnSpc>
                  <a:spcPct val="100000"/>
                </a:lnSpc>
                <a:spcBef>
                  <a:spcPts val="0"/>
                </a:spcBef>
                <a:spcAft>
                  <a:spcPts val="0"/>
                </a:spcAft>
                <a:buClrTx/>
                <a:buSzTx/>
                <a:buFontTx/>
                <a:buNone/>
                <a:tabLst/>
                <a:defRPr/>
              </a:pPr>
              <a:r>
                <a:rPr lang="de-DE" sz="1000" b="0" baseline="0" dirty="0">
                  <a:solidFill>
                    <a:schemeClr val="tx1"/>
                  </a:solidFill>
                  <a:latin typeface="+mn-lt"/>
                </a:rPr>
                <a:t>Fußzeile anpassen: </a:t>
              </a:r>
              <a:r>
                <a:rPr lang="de-DE" sz="1000" b="1" baseline="0" dirty="0">
                  <a:solidFill>
                    <a:schemeClr val="tx1"/>
                  </a:solidFill>
                  <a:latin typeface="+mn-lt"/>
                </a:rPr>
                <a:t>Einfügen &gt; Text &gt; Kopf- und Fußzeile</a:t>
              </a:r>
            </a:p>
          </p:txBody>
        </p:sp>
        <p:sp>
          <p:nvSpPr>
            <p:cNvPr id="13" name="Zurücksetzen">
              <a:extLst>
                <a:ext uri="{FF2B5EF4-FFF2-40B4-BE49-F238E27FC236}">
                  <a16:creationId xmlns:a16="http://schemas.microsoft.com/office/drawing/2014/main" id="{270D30C6-D509-0FA5-CF47-997382CA4C62}"/>
                </a:ext>
              </a:extLst>
            </p:cNvPr>
            <p:cNvSpPr txBox="1"/>
            <p:nvPr userDrawn="1"/>
          </p:nvSpPr>
          <p:spPr>
            <a:xfrm rot="10800000" flipH="1" flipV="1">
              <a:off x="12348000" y="0"/>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1000" b="0" baseline="0" dirty="0">
                  <a:solidFill>
                    <a:schemeClr val="tx1"/>
                  </a:solidFill>
                  <a:latin typeface="+mn-lt"/>
                </a:rPr>
                <a:t>Textboxen in die Ursprungs-position bringen über Menü:</a:t>
              </a:r>
            </a:p>
            <a:p>
              <a:pPr indent="0" algn="l">
                <a:lnSpc>
                  <a:spcPct val="100000"/>
                </a:lnSpc>
                <a:spcBef>
                  <a:spcPts val="0"/>
                </a:spcBef>
                <a:spcAft>
                  <a:spcPts val="0"/>
                </a:spcAft>
              </a:pPr>
              <a:r>
                <a:rPr lang="de-DE" sz="1000" b="1" baseline="0" dirty="0">
                  <a:solidFill>
                    <a:schemeClr val="tx1"/>
                  </a:solidFill>
                  <a:latin typeface="+mn-lt"/>
                </a:rPr>
                <a:t>Start &gt; Folien &gt; Zurücksetzen</a:t>
              </a:r>
            </a:p>
          </p:txBody>
        </p:sp>
        <p:sp>
          <p:nvSpPr>
            <p:cNvPr id="14" name="Layoutwechsel">
              <a:extLst>
                <a:ext uri="{FF2B5EF4-FFF2-40B4-BE49-F238E27FC236}">
                  <a16:creationId xmlns:a16="http://schemas.microsoft.com/office/drawing/2014/main" id="{2B63810A-DAED-134A-CB29-9A6BBBDF3105}"/>
                </a:ext>
              </a:extLst>
            </p:cNvPr>
            <p:cNvSpPr txBox="1"/>
            <p:nvPr userDrawn="1"/>
          </p:nvSpPr>
          <p:spPr>
            <a:xfrm rot="10800000" flipH="1" flipV="1">
              <a:off x="12348000" y="648000"/>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1000" b="0" baseline="0" dirty="0">
                  <a:solidFill>
                    <a:schemeClr val="tx1"/>
                  </a:solidFill>
                  <a:latin typeface="+mn-lt"/>
                </a:rPr>
                <a:t>Wechsel des Folienlayouts </a:t>
              </a:r>
              <a:br>
                <a:rPr lang="de-DE" sz="1000" b="0" baseline="0" dirty="0">
                  <a:solidFill>
                    <a:schemeClr val="tx1"/>
                  </a:solidFill>
                  <a:latin typeface="+mn-lt"/>
                </a:rPr>
              </a:br>
              <a:r>
                <a:rPr lang="de-DE" sz="1000" b="0" baseline="0" dirty="0">
                  <a:solidFill>
                    <a:schemeClr val="tx1"/>
                  </a:solidFill>
                  <a:latin typeface="+mn-lt"/>
                </a:rPr>
                <a:t>im Menü über:</a:t>
              </a:r>
            </a:p>
            <a:p>
              <a:pPr marL="0" marR="0" lvl="0" indent="0" algn="l" defTabSz="1207843" rtl="0" eaLnBrk="1" fontAlgn="auto" latinLnBrk="0" hangingPunct="1">
                <a:lnSpc>
                  <a:spcPct val="100000"/>
                </a:lnSpc>
                <a:spcBef>
                  <a:spcPts val="0"/>
                </a:spcBef>
                <a:spcAft>
                  <a:spcPts val="0"/>
                </a:spcAft>
                <a:buClrTx/>
                <a:buSzTx/>
                <a:buFontTx/>
                <a:buNone/>
                <a:tabLst/>
                <a:defRPr/>
              </a:pPr>
              <a:r>
                <a:rPr lang="de-DE" sz="1000" b="1" baseline="0" dirty="0">
                  <a:solidFill>
                    <a:schemeClr val="tx1"/>
                  </a:solidFill>
                  <a:latin typeface="+mn-lt"/>
                </a:rPr>
                <a:t>Start &gt; Folien &gt; Layout</a:t>
              </a:r>
            </a:p>
          </p:txBody>
        </p:sp>
        <p:sp>
          <p:nvSpPr>
            <p:cNvPr id="15" name="Hilfslinien">
              <a:extLst>
                <a:ext uri="{FF2B5EF4-FFF2-40B4-BE49-F238E27FC236}">
                  <a16:creationId xmlns:a16="http://schemas.microsoft.com/office/drawing/2014/main" id="{73193CD5-460B-C5E8-8971-DAC4D47FAF14}"/>
                </a:ext>
              </a:extLst>
            </p:cNvPr>
            <p:cNvSpPr txBox="1"/>
            <p:nvPr userDrawn="1"/>
          </p:nvSpPr>
          <p:spPr>
            <a:xfrm rot="10800000" flipH="1" flipV="1">
              <a:off x="5291313" y="-360000"/>
              <a:ext cx="6480000" cy="216488"/>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r" defTabSz="1377788" rtl="0" eaLnBrk="1" fontAlgn="auto" latinLnBrk="0" hangingPunct="1">
                <a:lnSpc>
                  <a:spcPct val="100000"/>
                </a:lnSpc>
                <a:spcBef>
                  <a:spcPts val="0"/>
                </a:spcBef>
                <a:spcAft>
                  <a:spcPts val="0"/>
                </a:spcAft>
                <a:buClrTx/>
                <a:buSzTx/>
                <a:buFontTx/>
                <a:buNone/>
                <a:tabLst/>
                <a:defRPr/>
              </a:pPr>
              <a:r>
                <a:rPr kumimoji="0" lang="de-DE" sz="1000" b="0" i="0" u="none" strike="noStrike" kern="1200" cap="none" spc="0" normalizeH="0" baseline="0" noProof="0" dirty="0">
                  <a:ln>
                    <a:noFill/>
                  </a:ln>
                  <a:solidFill>
                    <a:schemeClr val="tx1"/>
                  </a:solidFill>
                  <a:effectLst/>
                  <a:uLnTx/>
                  <a:uFillTx/>
                  <a:latin typeface="+mn-lt"/>
                  <a:ea typeface="+mn-ea"/>
                  <a:cs typeface="+mn-cs"/>
                </a:rPr>
                <a:t>Hilfslinien anzeigen über Menü: </a:t>
              </a:r>
              <a:r>
                <a:rPr kumimoji="0" lang="de-DE" sz="1000" b="1" i="0" u="none" strike="noStrike" kern="1200" cap="none" spc="0" normalizeH="0" baseline="0" noProof="0" dirty="0">
                  <a:ln>
                    <a:noFill/>
                  </a:ln>
                  <a:solidFill>
                    <a:schemeClr val="tx1"/>
                  </a:solidFill>
                  <a:effectLst/>
                  <a:uLnTx/>
                  <a:uFillTx/>
                  <a:latin typeface="+mn-lt"/>
                  <a:ea typeface="+mn-ea"/>
                  <a:cs typeface="+mn-cs"/>
                </a:rPr>
                <a:t>Ansicht &gt; Anzeigen &gt; Führungslinien </a:t>
              </a:r>
              <a:r>
                <a:rPr kumimoji="0" lang="de-DE" sz="1000" b="0" i="0" u="none" strike="noStrike" kern="1200" cap="none" spc="0" normalizeH="0" baseline="0" noProof="0" dirty="0">
                  <a:ln>
                    <a:noFill/>
                  </a:ln>
                  <a:solidFill>
                    <a:schemeClr val="tx1"/>
                  </a:solidFill>
                  <a:effectLst/>
                  <a:uLnTx/>
                  <a:uFillTx/>
                  <a:latin typeface="+mn-lt"/>
                  <a:ea typeface="+mn-ea"/>
                  <a:cs typeface="+mn-cs"/>
                </a:rPr>
                <a:t>aktivieren</a:t>
              </a:r>
            </a:p>
          </p:txBody>
        </p:sp>
        <p:sp>
          <p:nvSpPr>
            <p:cNvPr id="16" name="Hilfslinien">
              <a:extLst>
                <a:ext uri="{FF2B5EF4-FFF2-40B4-BE49-F238E27FC236}">
                  <a16:creationId xmlns:a16="http://schemas.microsoft.com/office/drawing/2014/main" id="{EEFB2180-B57B-3556-B80F-777D06DF525C}"/>
                </a:ext>
              </a:extLst>
            </p:cNvPr>
            <p:cNvSpPr txBox="1"/>
            <p:nvPr userDrawn="1"/>
          </p:nvSpPr>
          <p:spPr>
            <a:xfrm rot="10800000" flipH="1" flipV="1">
              <a:off x="421200" y="-360000"/>
              <a:ext cx="4788000" cy="216488"/>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l" defTabSz="1377788" rtl="0" eaLnBrk="1" fontAlgn="auto" latinLnBrk="0" hangingPunct="1">
                <a:lnSpc>
                  <a:spcPct val="100000"/>
                </a:lnSpc>
                <a:spcBef>
                  <a:spcPts val="0"/>
                </a:spcBef>
                <a:spcAft>
                  <a:spcPts val="0"/>
                </a:spcAft>
                <a:buClrTx/>
                <a:buSzTx/>
                <a:buFontTx/>
                <a:buNone/>
                <a:tabLst/>
                <a:defRPr/>
              </a:pPr>
              <a:r>
                <a:rPr kumimoji="0" lang="de-DE" sz="1000" b="0" i="0" u="none" strike="noStrike" kern="1200" cap="none" spc="0" normalizeH="0" baseline="0" noProof="0" dirty="0">
                  <a:ln>
                    <a:noFill/>
                  </a:ln>
                  <a:solidFill>
                    <a:schemeClr val="tx1"/>
                  </a:solidFill>
                  <a:effectLst/>
                  <a:uLnTx/>
                  <a:uFillTx/>
                  <a:latin typeface="+mn-lt"/>
                  <a:ea typeface="+mn-ea"/>
                  <a:cs typeface="+mn-cs"/>
                </a:rPr>
                <a:t>Bitte </a:t>
              </a:r>
              <a:r>
                <a:rPr kumimoji="0" lang="de-DE" sz="1000" b="1" i="0" u="none" strike="noStrike" kern="1200" cap="none" spc="0" normalizeH="0" baseline="0" noProof="0" dirty="0">
                  <a:ln>
                    <a:noFill/>
                  </a:ln>
                  <a:solidFill>
                    <a:schemeClr val="tx1"/>
                  </a:solidFill>
                  <a:effectLst/>
                  <a:uLnTx/>
                  <a:uFillTx/>
                  <a:latin typeface="+mn-lt"/>
                  <a:ea typeface="+mn-ea"/>
                  <a:cs typeface="+mn-cs"/>
                </a:rPr>
                <a:t>keine Änderungen im Folienmaster </a:t>
              </a:r>
              <a:r>
                <a:rPr kumimoji="0" lang="de-DE" sz="1000" b="0" i="0" u="none" strike="noStrike" kern="1200" cap="none" spc="0" normalizeH="0" baseline="0" noProof="0" dirty="0">
                  <a:ln>
                    <a:noFill/>
                  </a:ln>
                  <a:solidFill>
                    <a:schemeClr val="tx1"/>
                  </a:solidFill>
                  <a:effectLst/>
                  <a:uLnTx/>
                  <a:uFillTx/>
                  <a:latin typeface="+mn-lt"/>
                  <a:ea typeface="+mn-ea"/>
                  <a:cs typeface="+mn-cs"/>
                </a:rPr>
                <a:t>vornehmen!</a:t>
              </a:r>
            </a:p>
          </p:txBody>
        </p:sp>
      </p:grpSp>
      <p:grpSp>
        <p:nvGrpSpPr>
          <p:cNvPr id="21" name="Grafik">
            <a:extLst>
              <a:ext uri="{FF2B5EF4-FFF2-40B4-BE49-F238E27FC236}">
                <a16:creationId xmlns:a16="http://schemas.microsoft.com/office/drawing/2014/main" id="{572CC519-BCDE-CBBD-28BB-8B6D3F85E9DA}"/>
              </a:ext>
            </a:extLst>
          </p:cNvPr>
          <p:cNvGrpSpPr>
            <a:grpSpLocks noGrp="1" noUngrp="1" noRot="1" noMove="1" noResize="1"/>
          </p:cNvGrpSpPr>
          <p:nvPr userDrawn="1"/>
        </p:nvGrpSpPr>
        <p:grpSpPr bwMode="auto">
          <a:xfrm>
            <a:off x="9183688" y="160338"/>
            <a:ext cx="3008312" cy="6697662"/>
            <a:chOff x="5790" y="101"/>
            <a:chExt cx="1895" cy="4219"/>
          </a:xfrm>
        </p:grpSpPr>
        <p:sp>
          <p:nvSpPr>
            <p:cNvPr id="22" name="Freeform 34">
              <a:extLst>
                <a:ext uri="{FF2B5EF4-FFF2-40B4-BE49-F238E27FC236}">
                  <a16:creationId xmlns:a16="http://schemas.microsoft.com/office/drawing/2014/main" id="{A9C8A696-79A6-F879-BD74-9C9516FBC3ED}"/>
                </a:ext>
              </a:extLst>
            </p:cNvPr>
            <p:cNvSpPr>
              <a:spLocks noGrp="1" noRot="1" noMove="1" noResize="1" noEditPoints="1" noAdjustHandles="1" noChangeArrowheads="1" noChangeShapeType="1"/>
            </p:cNvSpPr>
            <p:nvPr userDrawn="1"/>
          </p:nvSpPr>
          <p:spPr bwMode="auto">
            <a:xfrm>
              <a:off x="5916" y="101"/>
              <a:ext cx="127"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3" name="Freeform 35">
              <a:extLst>
                <a:ext uri="{FF2B5EF4-FFF2-40B4-BE49-F238E27FC236}">
                  <a16:creationId xmlns:a16="http://schemas.microsoft.com/office/drawing/2014/main" id="{619CE3B5-B5C8-6BCF-0D4B-ADB968E8482B}"/>
                </a:ext>
              </a:extLst>
            </p:cNvPr>
            <p:cNvSpPr>
              <a:spLocks noGrp="1" noRot="1" noMove="1" noResize="1" noEditPoints="1" noAdjustHandles="1" noChangeArrowheads="1" noChangeShapeType="1"/>
            </p:cNvSpPr>
            <p:nvPr userDrawn="1"/>
          </p:nvSpPr>
          <p:spPr bwMode="auto">
            <a:xfrm>
              <a:off x="5916" y="199"/>
              <a:ext cx="127"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4" name="Freeform 36">
              <a:extLst>
                <a:ext uri="{FF2B5EF4-FFF2-40B4-BE49-F238E27FC236}">
                  <a16:creationId xmlns:a16="http://schemas.microsoft.com/office/drawing/2014/main" id="{BB634885-15AB-942E-7B2E-9D01E0EC487E}"/>
                </a:ext>
              </a:extLst>
            </p:cNvPr>
            <p:cNvSpPr>
              <a:spLocks noGrp="1" noRot="1" noMove="1" noResize="1" noEditPoints="1" noAdjustHandles="1" noChangeArrowheads="1" noChangeShapeType="1"/>
            </p:cNvSpPr>
            <p:nvPr userDrawn="1"/>
          </p:nvSpPr>
          <p:spPr bwMode="auto">
            <a:xfrm>
              <a:off x="5790" y="101"/>
              <a:ext cx="126"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5" name="Freeform 37">
              <a:extLst>
                <a:ext uri="{FF2B5EF4-FFF2-40B4-BE49-F238E27FC236}">
                  <a16:creationId xmlns:a16="http://schemas.microsoft.com/office/drawing/2014/main" id="{740BD2C4-F497-E5DE-5547-378CDBBA25C4}"/>
                </a:ext>
              </a:extLst>
            </p:cNvPr>
            <p:cNvSpPr>
              <a:spLocks noGrp="1" noRot="1" noMove="1" noResize="1" noEditPoints="1" noAdjustHandles="1" noChangeArrowheads="1" noChangeShapeType="1"/>
            </p:cNvSpPr>
            <p:nvPr userDrawn="1"/>
          </p:nvSpPr>
          <p:spPr bwMode="auto">
            <a:xfrm>
              <a:off x="7432" y="199"/>
              <a:ext cx="127"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7E3FA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6" name="Freeform 38">
              <a:extLst>
                <a:ext uri="{FF2B5EF4-FFF2-40B4-BE49-F238E27FC236}">
                  <a16:creationId xmlns:a16="http://schemas.microsoft.com/office/drawing/2014/main" id="{760CCA2D-86EC-5003-0703-175C614C3C14}"/>
                </a:ext>
              </a:extLst>
            </p:cNvPr>
            <p:cNvSpPr>
              <a:spLocks noGrp="1" noRot="1" noMove="1" noResize="1" noEditPoints="1" noAdjustHandles="1" noChangeArrowheads="1" noChangeShapeType="1"/>
            </p:cNvSpPr>
            <p:nvPr userDrawn="1"/>
          </p:nvSpPr>
          <p:spPr bwMode="auto">
            <a:xfrm>
              <a:off x="7306" y="297"/>
              <a:ext cx="126" cy="197"/>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7" name="Freeform 39">
              <a:extLst>
                <a:ext uri="{FF2B5EF4-FFF2-40B4-BE49-F238E27FC236}">
                  <a16:creationId xmlns:a16="http://schemas.microsoft.com/office/drawing/2014/main" id="{0177F4AB-FDB5-5740-F26C-961F27263916}"/>
                </a:ext>
              </a:extLst>
            </p:cNvPr>
            <p:cNvSpPr>
              <a:spLocks noGrp="1" noRot="1" noMove="1" noResize="1" noEditPoints="1" noAdjustHandles="1" noChangeArrowheads="1" noChangeShapeType="1"/>
            </p:cNvSpPr>
            <p:nvPr userDrawn="1"/>
          </p:nvSpPr>
          <p:spPr bwMode="auto">
            <a:xfrm>
              <a:off x="7180" y="199"/>
              <a:ext cx="126"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8" name="Freeform 40">
              <a:extLst>
                <a:ext uri="{FF2B5EF4-FFF2-40B4-BE49-F238E27FC236}">
                  <a16:creationId xmlns:a16="http://schemas.microsoft.com/office/drawing/2014/main" id="{6FBE2ECB-6447-5099-F6EC-4AA6A8BC20CC}"/>
                </a:ext>
              </a:extLst>
            </p:cNvPr>
            <p:cNvSpPr>
              <a:spLocks noGrp="1" noRot="1" noMove="1" noResize="1" noEditPoints="1" noAdjustHandles="1" noChangeArrowheads="1" noChangeShapeType="1"/>
            </p:cNvSpPr>
            <p:nvPr userDrawn="1"/>
          </p:nvSpPr>
          <p:spPr bwMode="auto">
            <a:xfrm>
              <a:off x="7432" y="101"/>
              <a:ext cx="127"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9" name="Freeform 41">
              <a:extLst>
                <a:ext uri="{FF2B5EF4-FFF2-40B4-BE49-F238E27FC236}">
                  <a16:creationId xmlns:a16="http://schemas.microsoft.com/office/drawing/2014/main" id="{4F6076DF-F27A-BD08-7FDB-60213B053360}"/>
                </a:ext>
              </a:extLst>
            </p:cNvPr>
            <p:cNvSpPr>
              <a:spLocks noGrp="1" noRot="1" noMove="1" noResize="1" noEditPoints="1" noAdjustHandles="1" noChangeArrowheads="1" noChangeShapeType="1"/>
            </p:cNvSpPr>
            <p:nvPr userDrawn="1"/>
          </p:nvSpPr>
          <p:spPr bwMode="auto">
            <a:xfrm>
              <a:off x="7306" y="101"/>
              <a:ext cx="126"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0" name="Freeform 42">
              <a:extLst>
                <a:ext uri="{FF2B5EF4-FFF2-40B4-BE49-F238E27FC236}">
                  <a16:creationId xmlns:a16="http://schemas.microsoft.com/office/drawing/2014/main" id="{E050A76C-F8BE-9F06-7422-4C980CD15480}"/>
                </a:ext>
              </a:extLst>
            </p:cNvPr>
            <p:cNvSpPr>
              <a:spLocks noGrp="1" noRot="1" noMove="1" noResize="1" noEditPoints="1" noAdjustHandles="1" noChangeArrowheads="1" noChangeShapeType="1"/>
            </p:cNvSpPr>
            <p:nvPr userDrawn="1"/>
          </p:nvSpPr>
          <p:spPr bwMode="auto">
            <a:xfrm>
              <a:off x="7180" y="101"/>
              <a:ext cx="126"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EF3A8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1" name="Freeform 43">
              <a:extLst>
                <a:ext uri="{FF2B5EF4-FFF2-40B4-BE49-F238E27FC236}">
                  <a16:creationId xmlns:a16="http://schemas.microsoft.com/office/drawing/2014/main" id="{9A07AD4C-E4AF-D10C-0F71-E328CB34EBF1}"/>
                </a:ext>
              </a:extLst>
            </p:cNvPr>
            <p:cNvSpPr>
              <a:spLocks noGrp="1" noRot="1" noMove="1" noResize="1" noEditPoints="1" noAdjustHandles="1" noChangeArrowheads="1" noChangeShapeType="1"/>
            </p:cNvSpPr>
            <p:nvPr userDrawn="1"/>
          </p:nvSpPr>
          <p:spPr bwMode="auto">
            <a:xfrm>
              <a:off x="7306" y="395"/>
              <a:ext cx="126" cy="197"/>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2" name="Freeform 44">
              <a:extLst>
                <a:ext uri="{FF2B5EF4-FFF2-40B4-BE49-F238E27FC236}">
                  <a16:creationId xmlns:a16="http://schemas.microsoft.com/office/drawing/2014/main" id="{D7699C18-657B-4434-2027-F29ED6171E99}"/>
                </a:ext>
              </a:extLst>
            </p:cNvPr>
            <p:cNvSpPr>
              <a:spLocks noGrp="1" noRot="1" noMove="1" noResize="1" noEditPoints="1" noAdjustHandles="1" noChangeArrowheads="1" noChangeShapeType="1"/>
            </p:cNvSpPr>
            <p:nvPr userDrawn="1"/>
          </p:nvSpPr>
          <p:spPr bwMode="auto">
            <a:xfrm>
              <a:off x="7180" y="395"/>
              <a:ext cx="126" cy="197"/>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6CAC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3" name="Freeform 45">
              <a:extLst>
                <a:ext uri="{FF2B5EF4-FFF2-40B4-BE49-F238E27FC236}">
                  <a16:creationId xmlns:a16="http://schemas.microsoft.com/office/drawing/2014/main" id="{30459740-AD38-BA20-E27A-A41994283B40}"/>
                </a:ext>
              </a:extLst>
            </p:cNvPr>
            <p:cNvSpPr>
              <a:spLocks noGrp="1" noRot="1" noMove="1" noResize="1" noEditPoints="1" noAdjustHandles="1" noChangeArrowheads="1" noChangeShapeType="1"/>
            </p:cNvSpPr>
            <p:nvPr userDrawn="1"/>
          </p:nvSpPr>
          <p:spPr bwMode="auto">
            <a:xfrm>
              <a:off x="6927" y="297"/>
              <a:ext cx="126" cy="197"/>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4" name="Freeform 46">
              <a:extLst>
                <a:ext uri="{FF2B5EF4-FFF2-40B4-BE49-F238E27FC236}">
                  <a16:creationId xmlns:a16="http://schemas.microsoft.com/office/drawing/2014/main" id="{0DE52350-8951-4E1D-AB7B-66955C1E9A47}"/>
                </a:ext>
              </a:extLst>
            </p:cNvPr>
            <p:cNvSpPr>
              <a:spLocks noGrp="1" noRot="1" noMove="1" noResize="1" noEditPoints="1" noAdjustHandles="1" noChangeArrowheads="1" noChangeShapeType="1"/>
            </p:cNvSpPr>
            <p:nvPr userDrawn="1"/>
          </p:nvSpPr>
          <p:spPr bwMode="auto">
            <a:xfrm>
              <a:off x="6801" y="199"/>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5" name="Freeform 47">
              <a:extLst>
                <a:ext uri="{FF2B5EF4-FFF2-40B4-BE49-F238E27FC236}">
                  <a16:creationId xmlns:a16="http://schemas.microsoft.com/office/drawing/2014/main" id="{5FEA75D9-2123-2239-84F3-A3F3FFD0F46B}"/>
                </a:ext>
              </a:extLst>
            </p:cNvPr>
            <p:cNvSpPr>
              <a:spLocks noGrp="1" noRot="1" noMove="1" noResize="1" noEditPoints="1" noAdjustHandles="1" noChangeArrowheads="1" noChangeShapeType="1"/>
            </p:cNvSpPr>
            <p:nvPr userDrawn="1"/>
          </p:nvSpPr>
          <p:spPr bwMode="auto">
            <a:xfrm>
              <a:off x="6548" y="395"/>
              <a:ext cx="126" cy="197"/>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6" name="Freeform 48">
              <a:extLst>
                <a:ext uri="{FF2B5EF4-FFF2-40B4-BE49-F238E27FC236}">
                  <a16:creationId xmlns:a16="http://schemas.microsoft.com/office/drawing/2014/main" id="{FADDA918-1165-4FE5-642D-40059F9216B1}"/>
                </a:ext>
              </a:extLst>
            </p:cNvPr>
            <p:cNvSpPr>
              <a:spLocks noGrp="1" noRot="1" noMove="1" noResize="1" noEditPoints="1" noAdjustHandles="1" noChangeArrowheads="1" noChangeShapeType="1"/>
            </p:cNvSpPr>
            <p:nvPr userDrawn="1"/>
          </p:nvSpPr>
          <p:spPr bwMode="auto">
            <a:xfrm>
              <a:off x="6422" y="395"/>
              <a:ext cx="126" cy="197"/>
            </a:xfrm>
            <a:custGeom>
              <a:avLst/>
              <a:gdLst>
                <a:gd name="T0" fmla="*/ 0 w 555"/>
                <a:gd name="T1" fmla="*/ 433 h 866"/>
                <a:gd name="T2" fmla="*/ 555 w 555"/>
                <a:gd name="T3" fmla="*/ 866 h 866"/>
                <a:gd name="T4" fmla="*/ 555 w 555"/>
                <a:gd name="T5" fmla="*/ 433 h 866"/>
                <a:gd name="T6" fmla="*/ 555 w 555"/>
                <a:gd name="T7" fmla="*/ 0 h 866"/>
                <a:gd name="T8" fmla="*/ 0 w 555"/>
                <a:gd name="T9" fmla="*/ 433 h 866"/>
              </a:gdLst>
              <a:ahLst/>
              <a:cxnLst>
                <a:cxn ang="0">
                  <a:pos x="T0" y="T1"/>
                </a:cxn>
                <a:cxn ang="0">
                  <a:pos x="T2" y="T3"/>
                </a:cxn>
                <a:cxn ang="0">
                  <a:pos x="T4" y="T5"/>
                </a:cxn>
                <a:cxn ang="0">
                  <a:pos x="T6" y="T7"/>
                </a:cxn>
                <a:cxn ang="0">
                  <a:pos x="T8" y="T9"/>
                </a:cxn>
              </a:cxnLst>
              <a:rect l="0" t="0" r="r" b="b"/>
              <a:pathLst>
                <a:path w="555" h="866">
                  <a:moveTo>
                    <a:pt x="0" y="433"/>
                  </a:moveTo>
                  <a:lnTo>
                    <a:pt x="555" y="866"/>
                  </a:lnTo>
                  <a:lnTo>
                    <a:pt x="555" y="433"/>
                  </a:lnTo>
                  <a:lnTo>
                    <a:pt x="555" y="0"/>
                  </a:lnTo>
                  <a:lnTo>
                    <a:pt x="0" y="433"/>
                  </a:lnTo>
                  <a:close/>
                </a:path>
              </a:pathLst>
            </a:custGeom>
            <a:solidFill>
              <a:srgbClr val="0025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7" name="Freeform 49">
              <a:extLst>
                <a:ext uri="{FF2B5EF4-FFF2-40B4-BE49-F238E27FC236}">
                  <a16:creationId xmlns:a16="http://schemas.microsoft.com/office/drawing/2014/main" id="{AFA4E919-2C0F-ADBC-8740-F73187346E27}"/>
                </a:ext>
              </a:extLst>
            </p:cNvPr>
            <p:cNvSpPr>
              <a:spLocks noGrp="1" noRot="1" noMove="1" noResize="1" noEditPoints="1" noAdjustHandles="1" noChangeArrowheads="1" noChangeShapeType="1"/>
            </p:cNvSpPr>
            <p:nvPr userDrawn="1"/>
          </p:nvSpPr>
          <p:spPr bwMode="auto">
            <a:xfrm>
              <a:off x="7053" y="199"/>
              <a:ext cx="127"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3B91D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8" name="Freeform 50">
              <a:extLst>
                <a:ext uri="{FF2B5EF4-FFF2-40B4-BE49-F238E27FC236}">
                  <a16:creationId xmlns:a16="http://schemas.microsoft.com/office/drawing/2014/main" id="{0CB3567A-F931-B084-C8A5-E3320B2B944E}"/>
                </a:ext>
              </a:extLst>
            </p:cNvPr>
            <p:cNvSpPr>
              <a:spLocks noGrp="1" noRot="1" noMove="1" noResize="1" noEditPoints="1" noAdjustHandles="1" noChangeArrowheads="1" noChangeShapeType="1"/>
            </p:cNvSpPr>
            <p:nvPr userDrawn="1"/>
          </p:nvSpPr>
          <p:spPr bwMode="auto">
            <a:xfrm>
              <a:off x="6674" y="297"/>
              <a:ext cx="127" cy="197"/>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9" name="Freeform 51">
              <a:extLst>
                <a:ext uri="{FF2B5EF4-FFF2-40B4-BE49-F238E27FC236}">
                  <a16:creationId xmlns:a16="http://schemas.microsoft.com/office/drawing/2014/main" id="{B2094390-69FC-4410-5481-928A8161EB07}"/>
                </a:ext>
              </a:extLst>
            </p:cNvPr>
            <p:cNvSpPr>
              <a:spLocks noGrp="1" noRot="1" noMove="1" noResize="1" noEditPoints="1" noAdjustHandles="1" noChangeArrowheads="1" noChangeShapeType="1"/>
            </p:cNvSpPr>
            <p:nvPr userDrawn="1"/>
          </p:nvSpPr>
          <p:spPr bwMode="auto">
            <a:xfrm>
              <a:off x="6548" y="297"/>
              <a:ext cx="126"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0" name="Freeform 52">
              <a:extLst>
                <a:ext uri="{FF2B5EF4-FFF2-40B4-BE49-F238E27FC236}">
                  <a16:creationId xmlns:a16="http://schemas.microsoft.com/office/drawing/2014/main" id="{90197716-AFCE-E250-B635-0C3AADED4CA0}"/>
                </a:ext>
              </a:extLst>
            </p:cNvPr>
            <p:cNvSpPr>
              <a:spLocks noGrp="1" noRot="1" noMove="1" noResize="1" noEditPoints="1" noAdjustHandles="1" noChangeArrowheads="1" noChangeShapeType="1"/>
            </p:cNvSpPr>
            <p:nvPr userDrawn="1"/>
          </p:nvSpPr>
          <p:spPr bwMode="auto">
            <a:xfrm>
              <a:off x="6422" y="297"/>
              <a:ext cx="126" cy="197"/>
            </a:xfrm>
            <a:custGeom>
              <a:avLst/>
              <a:gdLst>
                <a:gd name="T0" fmla="*/ 555 w 555"/>
                <a:gd name="T1" fmla="*/ 433 h 866"/>
                <a:gd name="T2" fmla="*/ 0 w 555"/>
                <a:gd name="T3" fmla="*/ 866 h 866"/>
                <a:gd name="T4" fmla="*/ 0 w 555"/>
                <a:gd name="T5" fmla="*/ 433 h 866"/>
                <a:gd name="T6" fmla="*/ 0 w 555"/>
                <a:gd name="T7" fmla="*/ 0 h 866"/>
                <a:gd name="T8" fmla="*/ 555 w 555"/>
                <a:gd name="T9" fmla="*/ 433 h 866"/>
              </a:gdLst>
              <a:ahLst/>
              <a:cxnLst>
                <a:cxn ang="0">
                  <a:pos x="T0" y="T1"/>
                </a:cxn>
                <a:cxn ang="0">
                  <a:pos x="T2" y="T3"/>
                </a:cxn>
                <a:cxn ang="0">
                  <a:pos x="T4" y="T5"/>
                </a:cxn>
                <a:cxn ang="0">
                  <a:pos x="T6" y="T7"/>
                </a:cxn>
                <a:cxn ang="0">
                  <a:pos x="T8" y="T9"/>
                </a:cxn>
              </a:cxnLst>
              <a:rect l="0" t="0" r="r" b="b"/>
              <a:pathLst>
                <a:path w="555" h="866">
                  <a:moveTo>
                    <a:pt x="555" y="433"/>
                  </a:moveTo>
                  <a:lnTo>
                    <a:pt x="0" y="866"/>
                  </a:lnTo>
                  <a:lnTo>
                    <a:pt x="0" y="433"/>
                  </a:lnTo>
                  <a:lnTo>
                    <a:pt x="0" y="0"/>
                  </a:lnTo>
                  <a:lnTo>
                    <a:pt x="555" y="433"/>
                  </a:lnTo>
                  <a:close/>
                </a:path>
              </a:pathLst>
            </a:custGeom>
            <a:solidFill>
              <a:srgbClr val="7BCB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1" name="Freeform 53">
              <a:extLst>
                <a:ext uri="{FF2B5EF4-FFF2-40B4-BE49-F238E27FC236}">
                  <a16:creationId xmlns:a16="http://schemas.microsoft.com/office/drawing/2014/main" id="{47905E90-D199-F972-AE34-5234A9241317}"/>
                </a:ext>
              </a:extLst>
            </p:cNvPr>
            <p:cNvSpPr>
              <a:spLocks noGrp="1" noRot="1" noMove="1" noResize="1" noEditPoints="1" noAdjustHandles="1" noChangeArrowheads="1" noChangeShapeType="1"/>
            </p:cNvSpPr>
            <p:nvPr userDrawn="1"/>
          </p:nvSpPr>
          <p:spPr bwMode="auto">
            <a:xfrm>
              <a:off x="6169" y="199"/>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ACEA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2" name="Freeform 54">
              <a:extLst>
                <a:ext uri="{FF2B5EF4-FFF2-40B4-BE49-F238E27FC236}">
                  <a16:creationId xmlns:a16="http://schemas.microsoft.com/office/drawing/2014/main" id="{48052102-C443-84D3-8D2D-6BAA68C624CE}"/>
                </a:ext>
              </a:extLst>
            </p:cNvPr>
            <p:cNvSpPr>
              <a:spLocks noGrp="1" noRot="1" noMove="1" noResize="1" noEditPoints="1" noAdjustHandles="1" noChangeArrowheads="1" noChangeShapeType="1"/>
            </p:cNvSpPr>
            <p:nvPr userDrawn="1"/>
          </p:nvSpPr>
          <p:spPr bwMode="auto">
            <a:xfrm>
              <a:off x="7559" y="3927"/>
              <a:ext cx="126" cy="197"/>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3" name="Freeform 55">
              <a:extLst>
                <a:ext uri="{FF2B5EF4-FFF2-40B4-BE49-F238E27FC236}">
                  <a16:creationId xmlns:a16="http://schemas.microsoft.com/office/drawing/2014/main" id="{BDABAF69-E9E4-A676-1F36-7563AEFF41A9}"/>
                </a:ext>
              </a:extLst>
            </p:cNvPr>
            <p:cNvSpPr>
              <a:spLocks noGrp="1" noRot="1" noMove="1" noResize="1" noEditPoints="1" noAdjustHandles="1" noChangeArrowheads="1" noChangeShapeType="1"/>
            </p:cNvSpPr>
            <p:nvPr userDrawn="1"/>
          </p:nvSpPr>
          <p:spPr bwMode="auto">
            <a:xfrm>
              <a:off x="7432" y="3731"/>
              <a:ext cx="127"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4" name="Freeform 56">
              <a:extLst>
                <a:ext uri="{FF2B5EF4-FFF2-40B4-BE49-F238E27FC236}">
                  <a16:creationId xmlns:a16="http://schemas.microsoft.com/office/drawing/2014/main" id="{B1250B33-0F04-BF11-6DC9-69D181FF6BF3}"/>
                </a:ext>
              </a:extLst>
            </p:cNvPr>
            <p:cNvSpPr>
              <a:spLocks noGrp="1" noRot="1" noMove="1" noResize="1" noEditPoints="1" noAdjustHandles="1" noChangeArrowheads="1" noChangeShapeType="1"/>
            </p:cNvSpPr>
            <p:nvPr userDrawn="1"/>
          </p:nvSpPr>
          <p:spPr bwMode="auto">
            <a:xfrm>
              <a:off x="7559" y="3633"/>
              <a:ext cx="126" cy="196"/>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ACEA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5" name="Freeform 57">
              <a:extLst>
                <a:ext uri="{FF2B5EF4-FFF2-40B4-BE49-F238E27FC236}">
                  <a16:creationId xmlns:a16="http://schemas.microsoft.com/office/drawing/2014/main" id="{97A2742D-852A-324A-A268-989BE25763D1}"/>
                </a:ext>
              </a:extLst>
            </p:cNvPr>
            <p:cNvSpPr>
              <a:spLocks noGrp="1" noRot="1" noMove="1" noResize="1" noEditPoints="1" noAdjustHandles="1" noChangeArrowheads="1" noChangeShapeType="1"/>
            </p:cNvSpPr>
            <p:nvPr userDrawn="1"/>
          </p:nvSpPr>
          <p:spPr bwMode="auto">
            <a:xfrm>
              <a:off x="7432" y="3829"/>
              <a:ext cx="127" cy="197"/>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6" name="Freeform 58">
              <a:extLst>
                <a:ext uri="{FF2B5EF4-FFF2-40B4-BE49-F238E27FC236}">
                  <a16:creationId xmlns:a16="http://schemas.microsoft.com/office/drawing/2014/main" id="{371E3E20-F866-ED3E-DBC5-F11E2196DC62}"/>
                </a:ext>
              </a:extLst>
            </p:cNvPr>
            <p:cNvSpPr>
              <a:spLocks noGrp="1" noRot="1" noMove="1" noResize="1" noEditPoints="1" noAdjustHandles="1" noChangeArrowheads="1" noChangeShapeType="1"/>
            </p:cNvSpPr>
            <p:nvPr userDrawn="1"/>
          </p:nvSpPr>
          <p:spPr bwMode="auto">
            <a:xfrm>
              <a:off x="7432" y="4124"/>
              <a:ext cx="127" cy="196"/>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7E3FA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7" name="Freeform 59">
              <a:extLst>
                <a:ext uri="{FF2B5EF4-FFF2-40B4-BE49-F238E27FC236}">
                  <a16:creationId xmlns:a16="http://schemas.microsoft.com/office/drawing/2014/main" id="{17C91AB7-C53C-AE68-2EE9-C899E8CE3DD9}"/>
                </a:ext>
              </a:extLst>
            </p:cNvPr>
            <p:cNvSpPr>
              <a:spLocks noGrp="1" noRot="1" noMove="1" noResize="1" noEditPoints="1" noAdjustHandles="1" noChangeArrowheads="1" noChangeShapeType="1"/>
            </p:cNvSpPr>
            <p:nvPr userDrawn="1"/>
          </p:nvSpPr>
          <p:spPr bwMode="auto">
            <a:xfrm>
              <a:off x="7559" y="4026"/>
              <a:ext cx="126" cy="196"/>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grpSp>
      <p:pic>
        <p:nvPicPr>
          <p:cNvPr id="48" name="UNIVERSITÄT PADERBORN Logo">
            <a:extLst>
              <a:ext uri="{FF2B5EF4-FFF2-40B4-BE49-F238E27FC236}">
                <a16:creationId xmlns:a16="http://schemas.microsoft.com/office/drawing/2014/main" id="{879DFF04-A869-FD42-9015-09D74C063F48}"/>
              </a:ext>
            </a:extLst>
          </p:cNvPr>
          <p:cNvPicPr>
            <a:picLocks noGrp="1" noRot="1" noMove="1" noResize="1" noEditPoints="1" noAdjustHandles="1" noChangeArrowheads="1" noChangeShapeType="1" noCrop="1"/>
          </p:cNvPicPr>
          <p:nvPr userDrawn="1"/>
        </p:nvPicPr>
        <p:blipFill>
          <a:blip r:embed="rId2"/>
          <a:srcRect/>
          <a:stretch/>
        </p:blipFill>
        <p:spPr>
          <a:xfrm>
            <a:off x="306883" y="307090"/>
            <a:ext cx="1692000" cy="688834"/>
          </a:xfrm>
          <a:prstGeom prst="rect">
            <a:avLst/>
          </a:prstGeom>
        </p:spPr>
      </p:pic>
      <p:sp>
        <p:nvSpPr>
          <p:cNvPr id="3" name="Headline fix">
            <a:extLst>
              <a:ext uri="{FF2B5EF4-FFF2-40B4-BE49-F238E27FC236}">
                <a16:creationId xmlns:a16="http://schemas.microsoft.com/office/drawing/2014/main" id="{B30C5140-1697-2279-F462-5F19BC386DA2}"/>
              </a:ext>
            </a:extLst>
          </p:cNvPr>
          <p:cNvSpPr txBox="1">
            <a:spLocks/>
          </p:cNvSpPr>
          <p:nvPr userDrawn="1"/>
        </p:nvSpPr>
        <p:spPr>
          <a:xfrm>
            <a:off x="422275" y="1246189"/>
            <a:ext cx="11349038" cy="468000"/>
          </a:xfrm>
          <a:prstGeom prst="rect">
            <a:avLst/>
          </a:prstGeom>
        </p:spPr>
        <p:txBody>
          <a:bodyPr vert="horz" lIns="0" tIns="0" rIns="0" bIns="0" rtlCol="0" anchor="t" anchorCtr="0">
            <a:noAutofit/>
          </a:bodyPr>
          <a:lstStyle>
            <a:lvl1pPr marL="0" indent="0" algn="l" defTabSz="914400" rtl="0" eaLnBrk="1" latinLnBrk="0" hangingPunct="1">
              <a:lnSpc>
                <a:spcPct val="100000"/>
              </a:lnSpc>
              <a:spcBef>
                <a:spcPts val="0"/>
              </a:spcBef>
              <a:buFont typeface="Arial" panose="020B0604020202020204" pitchFamily="34" charset="0"/>
              <a:buNone/>
              <a:defRPr sz="2500" b="1" kern="1200">
                <a:solidFill>
                  <a:schemeClr val="tx2"/>
                </a:solidFill>
                <a:latin typeface="+mn-lt"/>
                <a:ea typeface="+mj-ea"/>
                <a:cs typeface="+mj-cs"/>
              </a:defRPr>
            </a:lvl1pPr>
          </a:lstStyle>
          <a:p>
            <a:r>
              <a:rPr lang="de-DE" dirty="0"/>
              <a:t>Literaturverzeichnis</a:t>
            </a:r>
          </a:p>
        </p:txBody>
      </p:sp>
      <p:sp>
        <p:nvSpPr>
          <p:cNvPr id="6" name="Foliennummer">
            <a:extLst>
              <a:ext uri="{FF2B5EF4-FFF2-40B4-BE49-F238E27FC236}">
                <a16:creationId xmlns:a16="http://schemas.microsoft.com/office/drawing/2014/main" id="{80EFD3E8-902A-A422-1BF3-651A29EC06E7}"/>
              </a:ext>
            </a:extLst>
          </p:cNvPr>
          <p:cNvSpPr>
            <a:spLocks noGrp="1"/>
          </p:cNvSpPr>
          <p:nvPr>
            <p:ph type="sldNum" sz="quarter" idx="12"/>
          </p:nvPr>
        </p:nvSpPr>
        <p:spPr/>
        <p:txBody>
          <a:bodyPr/>
          <a:lstStyle/>
          <a:p>
            <a:fld id="{E6AA5693-5562-46BF-BAF4-16238AB6C896}" type="slidenum">
              <a:rPr lang="de-DE" smtClean="0"/>
              <a:t>‹Nr.›</a:t>
            </a:fld>
            <a:endParaRPr lang="de-DE"/>
          </a:p>
        </p:txBody>
      </p:sp>
      <p:sp>
        <p:nvSpPr>
          <p:cNvPr id="5" name="Fußzeile">
            <a:extLst>
              <a:ext uri="{FF2B5EF4-FFF2-40B4-BE49-F238E27FC236}">
                <a16:creationId xmlns:a16="http://schemas.microsoft.com/office/drawing/2014/main" id="{FA08B7FC-9E8A-B64A-C66B-B81420371F3E}"/>
              </a:ext>
            </a:extLst>
          </p:cNvPr>
          <p:cNvSpPr>
            <a:spLocks noGrp="1"/>
          </p:cNvSpPr>
          <p:nvPr>
            <p:ph type="ftr" sz="quarter" idx="11"/>
          </p:nvPr>
        </p:nvSpPr>
        <p:spPr/>
        <p:txBody>
          <a:bodyPr/>
          <a:lstStyle>
            <a:lvl1pPr>
              <a:defRPr/>
            </a:lvl1pPr>
          </a:lstStyle>
          <a:p>
            <a:r>
              <a:rPr lang="de-DE"/>
              <a:t>ProDaBi Team 2025</a:t>
            </a:r>
            <a:endParaRPr lang="de-DE" dirty="0"/>
          </a:p>
        </p:txBody>
      </p:sp>
      <p:sp>
        <p:nvSpPr>
          <p:cNvPr id="4" name="Text">
            <a:extLst>
              <a:ext uri="{FF2B5EF4-FFF2-40B4-BE49-F238E27FC236}">
                <a16:creationId xmlns:a16="http://schemas.microsoft.com/office/drawing/2014/main" id="{B7447F73-5FB5-3941-EA01-93DBF96CC69C}"/>
              </a:ext>
            </a:extLst>
          </p:cNvPr>
          <p:cNvSpPr>
            <a:spLocks noGrp="1"/>
          </p:cNvSpPr>
          <p:nvPr>
            <p:ph type="body" orient="vert" idx="1" hasCustomPrompt="1"/>
          </p:nvPr>
        </p:nvSpPr>
        <p:spPr>
          <a:xfrm>
            <a:off x="422275" y="2035174"/>
            <a:ext cx="10714038" cy="4043364"/>
          </a:xfrm>
          <a:prstGeom prst="rect">
            <a:avLst/>
          </a:prstGeom>
        </p:spPr>
        <p:txBody>
          <a:bodyPr vert="horz" numCol="1"/>
          <a:lstStyle>
            <a:lvl1pPr marL="398880" indent="-398880">
              <a:lnSpc>
                <a:spcPct val="100000"/>
              </a:lnSpc>
              <a:spcAft>
                <a:spcPts val="850"/>
              </a:spcAft>
              <a:buFont typeface="+mj-lt"/>
              <a:buNone/>
              <a:defRPr sz="1200" b="0" baseline="0"/>
            </a:lvl1pPr>
            <a:lvl2pPr marL="0" indent="-398880">
              <a:lnSpc>
                <a:spcPct val="100000"/>
              </a:lnSpc>
              <a:spcAft>
                <a:spcPts val="850"/>
              </a:spcAft>
              <a:buFont typeface="+mj-lt"/>
              <a:buNone/>
              <a:defRPr sz="1200" b="0" baseline="0"/>
            </a:lvl2pPr>
            <a:lvl3pPr marL="0" indent="-398880">
              <a:lnSpc>
                <a:spcPct val="100000"/>
              </a:lnSpc>
              <a:spcAft>
                <a:spcPts val="850"/>
              </a:spcAft>
              <a:buFont typeface="+mj-lt"/>
              <a:buNone/>
              <a:defRPr sz="1200" b="0" baseline="0"/>
            </a:lvl3pPr>
            <a:lvl4pPr marL="0" indent="-398880">
              <a:lnSpc>
                <a:spcPct val="100000"/>
              </a:lnSpc>
              <a:spcAft>
                <a:spcPts val="850"/>
              </a:spcAft>
              <a:buFont typeface="+mj-lt"/>
              <a:buNone/>
              <a:defRPr sz="1200" b="0" baseline="0"/>
            </a:lvl4pPr>
            <a:lvl5pPr marL="0" indent="-398880">
              <a:lnSpc>
                <a:spcPct val="100000"/>
              </a:lnSpc>
              <a:spcAft>
                <a:spcPts val="850"/>
              </a:spcAft>
              <a:buFont typeface="+mj-lt"/>
              <a:buNone/>
              <a:defRPr sz="1200" b="0" baseline="0"/>
            </a:lvl5pPr>
            <a:lvl6pPr marL="0" indent="-398880">
              <a:lnSpc>
                <a:spcPct val="100000"/>
              </a:lnSpc>
              <a:spcAft>
                <a:spcPts val="850"/>
              </a:spcAft>
              <a:buFont typeface="+mj-lt"/>
              <a:buNone/>
              <a:defRPr sz="1200" b="0" baseline="0"/>
            </a:lvl6pPr>
            <a:lvl7pPr marL="0" indent="-398880">
              <a:lnSpc>
                <a:spcPct val="100000"/>
              </a:lnSpc>
              <a:spcAft>
                <a:spcPts val="850"/>
              </a:spcAft>
              <a:buFont typeface="+mj-lt"/>
              <a:buNone/>
              <a:defRPr sz="1200" b="0" baseline="0"/>
            </a:lvl7pPr>
            <a:lvl8pPr marL="0" indent="-398880">
              <a:lnSpc>
                <a:spcPct val="100000"/>
              </a:lnSpc>
              <a:spcAft>
                <a:spcPts val="850"/>
              </a:spcAft>
              <a:buFont typeface="+mj-lt"/>
              <a:buNone/>
              <a:defRPr sz="1200" b="0" baseline="0"/>
            </a:lvl8pPr>
            <a:lvl9pPr marL="0" indent="-398880">
              <a:lnSpc>
                <a:spcPct val="100000"/>
              </a:lnSpc>
              <a:spcAft>
                <a:spcPts val="850"/>
              </a:spcAft>
              <a:buFont typeface="+mj-lt"/>
              <a:buNone/>
              <a:defRPr sz="1200" b="0" baseline="0"/>
            </a:lvl9pPr>
          </a:lstStyle>
          <a:p>
            <a:r>
              <a:rPr lang="de-DE" dirty="0"/>
              <a:t>Nachname, V. (20XX). Titel der Veröffentlichung – ggf. gibt es auch einen Untertitel, der hier angegeben werden kann. In Nachname, V., Nachname, V. &amp; Nach-name, V. (</a:t>
            </a:r>
            <a:r>
              <a:rPr lang="de-DE" dirty="0" err="1"/>
              <a:t>Hg</a:t>
            </a:r>
            <a:r>
              <a:rPr lang="de-DE" dirty="0"/>
              <a:t>.). Titel des Werkes, X. Aufl., Erscheinungsort.</a:t>
            </a:r>
            <a:br>
              <a:rPr lang="de-DE" dirty="0"/>
            </a:br>
            <a:r>
              <a:rPr lang="de-DE" dirty="0"/>
              <a:t>Nachname, V., Nachname, V. &amp; Nachname V. (20XX), "Titel des Aufsatzes", Name der Fachzeitschrift, Jahrgang, Ausgabe-Nr., S. X-Y.</a:t>
            </a:r>
            <a:br>
              <a:rPr lang="de-DE" dirty="0"/>
            </a:br>
            <a:r>
              <a:rPr lang="de-DE" dirty="0"/>
              <a:t>Nachname, V. des Autors oder der Website (20XX). Titel der Nachricht oder des Dokuments, Erscheinungsdatum, http://xxxxxxxxxxxxx, letzter Zugriff: XX.XX. XXXX.</a:t>
            </a:r>
          </a:p>
          <a:p>
            <a:r>
              <a:rPr lang="de-DE" dirty="0"/>
              <a:t>Erste Ebene</a:t>
            </a:r>
          </a:p>
          <a:p>
            <a:pPr lvl="1"/>
            <a:r>
              <a:rPr lang="de-DE" dirty="0"/>
              <a:t>Zweite Ebene</a:t>
            </a:r>
          </a:p>
          <a:p>
            <a:pPr lvl="2"/>
            <a:r>
              <a:rPr lang="de-DE" dirty="0"/>
              <a:t>Dritte Ebene</a:t>
            </a:r>
          </a:p>
          <a:p>
            <a:pPr lvl="3"/>
            <a:r>
              <a:rPr lang="de-DE" dirty="0"/>
              <a:t>Vierte Ebene</a:t>
            </a:r>
          </a:p>
          <a:p>
            <a:pPr lvl="4"/>
            <a:r>
              <a:rPr lang="de-DE" dirty="0"/>
              <a:t>Fünfte Ebene</a:t>
            </a:r>
          </a:p>
          <a:p>
            <a:pPr lvl="5"/>
            <a:r>
              <a:rPr lang="de-DE" dirty="0"/>
              <a:t>Sechste Ebene</a:t>
            </a:r>
          </a:p>
          <a:p>
            <a:pPr lvl="6"/>
            <a:r>
              <a:rPr lang="de-DE" dirty="0"/>
              <a:t>Siebet Ebene</a:t>
            </a:r>
          </a:p>
          <a:p>
            <a:pPr lvl="7"/>
            <a:r>
              <a:rPr lang="de-DE" dirty="0"/>
              <a:t>Achte Ebene</a:t>
            </a:r>
          </a:p>
          <a:p>
            <a:pPr lvl="8"/>
            <a:r>
              <a:rPr lang="de-DE" dirty="0"/>
              <a:t>Neunte Ebene</a:t>
            </a:r>
          </a:p>
        </p:txBody>
      </p:sp>
    </p:spTree>
    <p:extLst>
      <p:ext uri="{BB962C8B-B14F-4D97-AF65-F5344CB8AC3E}">
        <p14:creationId xmlns:p14="http://schemas.microsoft.com/office/powerpoint/2010/main" val="2605166527"/>
      </p:ext>
    </p:extLst>
  </p:cSld>
  <p:clrMapOvr>
    <a:masterClrMapping/>
  </p:clrMapOvr>
  <p:extLst>
    <p:ext uri="{DCECCB84-F9BA-43D5-87BE-67443E8EF086}">
      <p15:sldGuideLst xmlns:p15="http://schemas.microsoft.com/office/powerpoint/2012/main">
        <p15:guide id="1" orient="horz" pos="3634">
          <p15:clr>
            <a:srgbClr val="000000"/>
          </p15:clr>
        </p15:guide>
        <p15:guide id="2" pos="7015" userDrawn="1">
          <p15:clr>
            <a:srgbClr val="000000"/>
          </p15:clr>
        </p15:guide>
        <p15:guide id="3" pos="266">
          <p15:clr>
            <a:srgbClr val="000000"/>
          </p15:clr>
        </p15:guide>
        <p15:guide id="4" orient="horz" pos="1282" userDrawn="1">
          <p15:clr>
            <a:srgbClr val="000000"/>
          </p15:clr>
        </p15:guide>
        <p15:guide id="5" orient="horz" pos="785">
          <p15:clr>
            <a:srgbClr val="00000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userDrawn="1">
  <p:cSld name="Kontakt">
    <p:spTree>
      <p:nvGrpSpPr>
        <p:cNvPr id="1" name=""/>
        <p:cNvGrpSpPr/>
        <p:nvPr/>
      </p:nvGrpSpPr>
      <p:grpSpPr>
        <a:xfrm>
          <a:off x="0" y="0"/>
          <a:ext cx="0" cy="0"/>
          <a:chOff x="0" y="0"/>
          <a:chExt cx="0" cy="0"/>
        </a:xfrm>
      </p:grpSpPr>
      <p:grpSp>
        <p:nvGrpSpPr>
          <p:cNvPr id="30" name="Regieanweisungen">
            <a:extLst>
              <a:ext uri="{FF2B5EF4-FFF2-40B4-BE49-F238E27FC236}">
                <a16:creationId xmlns:a16="http://schemas.microsoft.com/office/drawing/2014/main" id="{E92FC40D-35DA-11F4-502C-0F2F93876E83}"/>
              </a:ext>
            </a:extLst>
          </p:cNvPr>
          <p:cNvGrpSpPr/>
          <p:nvPr userDrawn="1"/>
        </p:nvGrpSpPr>
        <p:grpSpPr>
          <a:xfrm>
            <a:off x="421200" y="-360000"/>
            <a:ext cx="13834800" cy="4921089"/>
            <a:chOff x="421200" y="-360000"/>
            <a:chExt cx="13834800" cy="4921089"/>
          </a:xfrm>
          <a:solidFill>
            <a:srgbClr val="E9ECF0"/>
          </a:solidFill>
        </p:grpSpPr>
        <p:sp>
          <p:nvSpPr>
            <p:cNvPr id="31" name="Zurücksetzen">
              <a:extLst>
                <a:ext uri="{FF2B5EF4-FFF2-40B4-BE49-F238E27FC236}">
                  <a16:creationId xmlns:a16="http://schemas.microsoft.com/office/drawing/2014/main" id="{9AFB8ABA-CD1B-A7FB-6B05-A3D5A80FD427}"/>
                </a:ext>
              </a:extLst>
            </p:cNvPr>
            <p:cNvSpPr txBox="1"/>
            <p:nvPr userDrawn="1"/>
          </p:nvSpPr>
          <p:spPr>
            <a:xfrm rot="10800000" flipH="1" flipV="1">
              <a:off x="12348000" y="0"/>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1000" b="0" baseline="0" dirty="0">
                  <a:solidFill>
                    <a:schemeClr val="tx1"/>
                  </a:solidFill>
                  <a:latin typeface="+mn-lt"/>
                </a:rPr>
                <a:t>Textboxen in die Ursprungs-position bringen über Menü:</a:t>
              </a:r>
            </a:p>
            <a:p>
              <a:pPr indent="0" algn="l">
                <a:lnSpc>
                  <a:spcPct val="100000"/>
                </a:lnSpc>
                <a:spcBef>
                  <a:spcPts val="0"/>
                </a:spcBef>
                <a:spcAft>
                  <a:spcPts val="0"/>
                </a:spcAft>
              </a:pPr>
              <a:r>
                <a:rPr lang="de-DE" sz="1000" b="1" baseline="0" dirty="0">
                  <a:solidFill>
                    <a:schemeClr val="tx1"/>
                  </a:solidFill>
                  <a:latin typeface="+mn-lt"/>
                </a:rPr>
                <a:t>Start &gt; Folien &gt; Zurücksetzen</a:t>
              </a:r>
            </a:p>
          </p:txBody>
        </p:sp>
        <p:sp>
          <p:nvSpPr>
            <p:cNvPr id="32" name="Layoutwechsel">
              <a:extLst>
                <a:ext uri="{FF2B5EF4-FFF2-40B4-BE49-F238E27FC236}">
                  <a16:creationId xmlns:a16="http://schemas.microsoft.com/office/drawing/2014/main" id="{D0802E43-CD50-6FC1-C6E1-CF569AD253CA}"/>
                </a:ext>
              </a:extLst>
            </p:cNvPr>
            <p:cNvSpPr txBox="1"/>
            <p:nvPr userDrawn="1"/>
          </p:nvSpPr>
          <p:spPr>
            <a:xfrm rot="10800000" flipH="1" flipV="1">
              <a:off x="12348000" y="3985089"/>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1000" b="0" baseline="0" dirty="0">
                  <a:solidFill>
                    <a:schemeClr val="tx1"/>
                  </a:solidFill>
                  <a:latin typeface="+mn-lt"/>
                </a:rPr>
                <a:t>Wenn dieses Layout nicht kopiert, sondern neu eingefügt wird, müssen auch die Begriffe „Telefon“, „Mail“ und usw. eingetragen werden um im Präsentationsmodus sichtbar zu sein.</a:t>
              </a:r>
              <a:endParaRPr lang="de-DE" sz="1000" b="1" baseline="0" dirty="0">
                <a:solidFill>
                  <a:schemeClr val="tx1"/>
                </a:solidFill>
                <a:latin typeface="+mn-lt"/>
              </a:endParaRPr>
            </a:p>
          </p:txBody>
        </p:sp>
        <p:sp>
          <p:nvSpPr>
            <p:cNvPr id="33" name="Hilfslinien">
              <a:extLst>
                <a:ext uri="{FF2B5EF4-FFF2-40B4-BE49-F238E27FC236}">
                  <a16:creationId xmlns:a16="http://schemas.microsoft.com/office/drawing/2014/main" id="{DFEC13C4-9181-D370-15D4-588A7C22D0A8}"/>
                </a:ext>
              </a:extLst>
            </p:cNvPr>
            <p:cNvSpPr txBox="1"/>
            <p:nvPr userDrawn="1"/>
          </p:nvSpPr>
          <p:spPr>
            <a:xfrm rot="10800000" flipH="1" flipV="1">
              <a:off x="5291313" y="-360000"/>
              <a:ext cx="6480000" cy="216488"/>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r" defTabSz="1377788" rtl="0" eaLnBrk="1" fontAlgn="auto" latinLnBrk="0" hangingPunct="1">
                <a:lnSpc>
                  <a:spcPct val="100000"/>
                </a:lnSpc>
                <a:spcBef>
                  <a:spcPts val="0"/>
                </a:spcBef>
                <a:spcAft>
                  <a:spcPts val="0"/>
                </a:spcAft>
                <a:buClrTx/>
                <a:buSzTx/>
                <a:buFontTx/>
                <a:buNone/>
                <a:tabLst/>
                <a:defRPr/>
              </a:pPr>
              <a:r>
                <a:rPr kumimoji="0" lang="de-DE" sz="1000" b="0" i="0" u="none" strike="noStrike" kern="1200" cap="none" spc="0" normalizeH="0" baseline="0" noProof="0" dirty="0">
                  <a:ln>
                    <a:noFill/>
                  </a:ln>
                  <a:solidFill>
                    <a:schemeClr val="tx1"/>
                  </a:solidFill>
                  <a:effectLst/>
                  <a:uLnTx/>
                  <a:uFillTx/>
                  <a:latin typeface="+mn-lt"/>
                  <a:ea typeface="+mn-ea"/>
                  <a:cs typeface="+mn-cs"/>
                </a:rPr>
                <a:t>Hilfslinien anzeigen über Menü: </a:t>
              </a:r>
              <a:r>
                <a:rPr kumimoji="0" lang="de-DE" sz="1000" b="1" i="0" u="none" strike="noStrike" kern="1200" cap="none" spc="0" normalizeH="0" baseline="0" noProof="0" dirty="0">
                  <a:ln>
                    <a:noFill/>
                  </a:ln>
                  <a:solidFill>
                    <a:schemeClr val="tx1"/>
                  </a:solidFill>
                  <a:effectLst/>
                  <a:uLnTx/>
                  <a:uFillTx/>
                  <a:latin typeface="+mn-lt"/>
                  <a:ea typeface="+mn-ea"/>
                  <a:cs typeface="+mn-cs"/>
                </a:rPr>
                <a:t>Ansicht &gt; Anzeigen &gt; Führungslinien </a:t>
              </a:r>
              <a:r>
                <a:rPr kumimoji="0" lang="de-DE" sz="1000" b="0" i="0" u="none" strike="noStrike" kern="1200" cap="none" spc="0" normalizeH="0" baseline="0" noProof="0" dirty="0">
                  <a:ln>
                    <a:noFill/>
                  </a:ln>
                  <a:solidFill>
                    <a:schemeClr val="tx1"/>
                  </a:solidFill>
                  <a:effectLst/>
                  <a:uLnTx/>
                  <a:uFillTx/>
                  <a:latin typeface="+mn-lt"/>
                  <a:ea typeface="+mn-ea"/>
                  <a:cs typeface="+mn-cs"/>
                </a:rPr>
                <a:t>aktivieren</a:t>
              </a:r>
            </a:p>
          </p:txBody>
        </p:sp>
        <p:sp>
          <p:nvSpPr>
            <p:cNvPr id="34" name="Hilfslinien">
              <a:extLst>
                <a:ext uri="{FF2B5EF4-FFF2-40B4-BE49-F238E27FC236}">
                  <a16:creationId xmlns:a16="http://schemas.microsoft.com/office/drawing/2014/main" id="{FE4B9019-C716-1596-151F-2A663A7FFAB5}"/>
                </a:ext>
              </a:extLst>
            </p:cNvPr>
            <p:cNvSpPr txBox="1"/>
            <p:nvPr userDrawn="1"/>
          </p:nvSpPr>
          <p:spPr>
            <a:xfrm rot="10800000" flipH="1" flipV="1">
              <a:off x="421200" y="-360000"/>
              <a:ext cx="4788000" cy="216488"/>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l" defTabSz="1377788" rtl="0" eaLnBrk="1" fontAlgn="auto" latinLnBrk="0" hangingPunct="1">
                <a:lnSpc>
                  <a:spcPct val="100000"/>
                </a:lnSpc>
                <a:spcBef>
                  <a:spcPts val="0"/>
                </a:spcBef>
                <a:spcAft>
                  <a:spcPts val="0"/>
                </a:spcAft>
                <a:buClrTx/>
                <a:buSzTx/>
                <a:buFontTx/>
                <a:buNone/>
                <a:tabLst/>
                <a:defRPr/>
              </a:pPr>
              <a:r>
                <a:rPr kumimoji="0" lang="de-DE" sz="1000" b="0" i="0" u="none" strike="noStrike" kern="1200" cap="none" spc="0" normalizeH="0" baseline="0" noProof="0" dirty="0">
                  <a:ln>
                    <a:noFill/>
                  </a:ln>
                  <a:solidFill>
                    <a:schemeClr val="tx1"/>
                  </a:solidFill>
                  <a:effectLst/>
                  <a:uLnTx/>
                  <a:uFillTx/>
                  <a:latin typeface="+mn-lt"/>
                  <a:ea typeface="+mn-ea"/>
                  <a:cs typeface="+mn-cs"/>
                </a:rPr>
                <a:t>Bitte</a:t>
              </a:r>
              <a:r>
                <a:rPr kumimoji="0" lang="de-DE" sz="1000" b="1" i="0" u="none" strike="noStrike" kern="1200" cap="none" spc="0" normalizeH="0" baseline="0" noProof="0" dirty="0">
                  <a:ln>
                    <a:noFill/>
                  </a:ln>
                  <a:solidFill>
                    <a:schemeClr val="tx1"/>
                  </a:solidFill>
                  <a:effectLst/>
                  <a:uLnTx/>
                  <a:uFillTx/>
                  <a:latin typeface="+mn-lt"/>
                  <a:ea typeface="+mn-ea"/>
                  <a:cs typeface="+mn-cs"/>
                </a:rPr>
                <a:t> keine Änderungen im Folienmaster </a:t>
              </a:r>
              <a:r>
                <a:rPr kumimoji="0" lang="de-DE" sz="1000" b="0" i="0" u="none" strike="noStrike" kern="1200" cap="none" spc="0" normalizeH="0" baseline="0" noProof="0" dirty="0">
                  <a:ln>
                    <a:noFill/>
                  </a:ln>
                  <a:solidFill>
                    <a:schemeClr val="tx1"/>
                  </a:solidFill>
                  <a:effectLst/>
                  <a:uLnTx/>
                  <a:uFillTx/>
                  <a:latin typeface="+mn-lt"/>
                  <a:ea typeface="+mn-ea"/>
                  <a:cs typeface="+mn-cs"/>
                </a:rPr>
                <a:t>vornehmen!</a:t>
              </a:r>
            </a:p>
          </p:txBody>
        </p:sp>
      </p:grpSp>
      <p:grpSp>
        <p:nvGrpSpPr>
          <p:cNvPr id="126" name="Regieanweisungen Bilder">
            <a:extLst>
              <a:ext uri="{FF2B5EF4-FFF2-40B4-BE49-F238E27FC236}">
                <a16:creationId xmlns:a16="http://schemas.microsoft.com/office/drawing/2014/main" id="{F65E3855-D9CC-1326-B0D4-285F1A61A5EA}"/>
              </a:ext>
            </a:extLst>
          </p:cNvPr>
          <p:cNvGrpSpPr/>
          <p:nvPr userDrawn="1"/>
        </p:nvGrpSpPr>
        <p:grpSpPr>
          <a:xfrm>
            <a:off x="-2124000" y="2268000"/>
            <a:ext cx="1908000" cy="2692480"/>
            <a:chOff x="12348000" y="1295998"/>
            <a:chExt cx="1908000" cy="2692480"/>
          </a:xfrm>
        </p:grpSpPr>
        <p:sp>
          <p:nvSpPr>
            <p:cNvPr id="127" name="Bild austauschen">
              <a:extLst>
                <a:ext uri="{FF2B5EF4-FFF2-40B4-BE49-F238E27FC236}">
                  <a16:creationId xmlns:a16="http://schemas.microsoft.com/office/drawing/2014/main" id="{61F301E8-F391-9CB9-BF30-DD38907326DC}"/>
                </a:ext>
              </a:extLst>
            </p:cNvPr>
            <p:cNvSpPr txBox="1"/>
            <p:nvPr userDrawn="1"/>
          </p:nvSpPr>
          <p:spPr>
            <a:xfrm rot="10800000" flipH="1" flipV="1">
              <a:off x="12348000" y="2987998"/>
              <a:ext cx="1908000" cy="100048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r">
                <a:lnSpc>
                  <a:spcPct val="100000"/>
                </a:lnSpc>
                <a:spcBef>
                  <a:spcPts val="0"/>
                </a:spcBef>
                <a:spcAft>
                  <a:spcPts val="0"/>
                </a:spcAft>
              </a:pPr>
              <a:r>
                <a:rPr lang="de-DE" sz="1000" b="0" baseline="0" dirty="0">
                  <a:solidFill>
                    <a:schemeClr val="tx1"/>
                  </a:solidFill>
                  <a:latin typeface="+mn-lt"/>
                </a:rPr>
                <a:t>Bild austauschen:</a:t>
              </a:r>
              <a:br>
                <a:rPr lang="de-DE" sz="1000" b="0" baseline="0" dirty="0">
                  <a:solidFill>
                    <a:schemeClr val="tx1"/>
                  </a:solidFill>
                  <a:latin typeface="+mn-lt"/>
                </a:rPr>
              </a:br>
              <a:r>
                <a:rPr lang="de-DE" sz="1000" b="0" baseline="0" dirty="0">
                  <a:solidFill>
                    <a:schemeClr val="tx1"/>
                  </a:solidFill>
                  <a:latin typeface="+mn-lt"/>
                </a:rPr>
                <a:t>Das </a:t>
              </a:r>
              <a:r>
                <a:rPr lang="de-DE" sz="1000" b="1" baseline="0" dirty="0">
                  <a:solidFill>
                    <a:schemeClr val="tx1"/>
                  </a:solidFill>
                  <a:latin typeface="+mn-lt"/>
                </a:rPr>
                <a:t>platzierte Foto </a:t>
              </a:r>
              <a:r>
                <a:rPr lang="de-DE" sz="1000" b="0" baseline="0" dirty="0">
                  <a:solidFill>
                    <a:schemeClr val="tx1"/>
                  </a:solidFill>
                  <a:latin typeface="+mn-lt"/>
                </a:rPr>
                <a:t>zunächst </a:t>
              </a:r>
              <a:r>
                <a:rPr lang="de-DE" sz="1000" b="1" baseline="0" dirty="0">
                  <a:solidFill>
                    <a:schemeClr val="tx1"/>
                  </a:solidFill>
                  <a:latin typeface="+mn-lt"/>
                </a:rPr>
                <a:t>löschen</a:t>
              </a:r>
              <a:r>
                <a:rPr lang="de-DE" sz="1000" b="0" baseline="0" dirty="0">
                  <a:solidFill>
                    <a:schemeClr val="tx1"/>
                  </a:solidFill>
                  <a:latin typeface="+mn-lt"/>
                </a:rPr>
                <a:t>. Anschließend per Drag-and-Drop oder über den Bildbutton ein neues Bild einfügen.</a:t>
              </a:r>
            </a:p>
          </p:txBody>
        </p:sp>
        <p:sp>
          <p:nvSpPr>
            <p:cNvPr id="128" name="Bildausschnitt">
              <a:extLst>
                <a:ext uri="{FF2B5EF4-FFF2-40B4-BE49-F238E27FC236}">
                  <a16:creationId xmlns:a16="http://schemas.microsoft.com/office/drawing/2014/main" id="{A4B0808B-3F9C-2295-005A-207208D1B22A}"/>
                </a:ext>
              </a:extLst>
            </p:cNvPr>
            <p:cNvSpPr txBox="1"/>
            <p:nvPr userDrawn="1"/>
          </p:nvSpPr>
          <p:spPr>
            <a:xfrm rot="10800000" flipH="1" flipV="1">
              <a:off x="12348000" y="2339998"/>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r">
                <a:lnSpc>
                  <a:spcPct val="100000"/>
                </a:lnSpc>
                <a:spcBef>
                  <a:spcPts val="0"/>
                </a:spcBef>
                <a:spcAft>
                  <a:spcPts val="0"/>
                </a:spcAft>
              </a:pPr>
              <a:r>
                <a:rPr lang="de-DE" sz="1000" b="0" baseline="0" dirty="0">
                  <a:solidFill>
                    <a:schemeClr val="tx1"/>
                  </a:solidFill>
                  <a:latin typeface="+mn-lt"/>
                </a:rPr>
                <a:t>Bildausschnitt anpassen:</a:t>
              </a:r>
              <a:br>
                <a:rPr lang="de-DE" sz="1000" b="0" baseline="0" dirty="0">
                  <a:solidFill>
                    <a:schemeClr val="tx1"/>
                  </a:solidFill>
                  <a:latin typeface="+mn-lt"/>
                </a:rPr>
              </a:br>
              <a:r>
                <a:rPr lang="de-DE" sz="1000" b="1" baseline="0" dirty="0">
                  <a:solidFill>
                    <a:schemeClr val="tx1"/>
                  </a:solidFill>
                  <a:latin typeface="+mn-lt"/>
                </a:rPr>
                <a:t>Format &gt; Größe &gt; Zuschneiden</a:t>
              </a:r>
            </a:p>
          </p:txBody>
        </p:sp>
        <p:sp>
          <p:nvSpPr>
            <p:cNvPr id="129" name="Bildausschnitt">
              <a:extLst>
                <a:ext uri="{FF2B5EF4-FFF2-40B4-BE49-F238E27FC236}">
                  <a16:creationId xmlns:a16="http://schemas.microsoft.com/office/drawing/2014/main" id="{BC8C07F0-9FB5-87C5-6818-AE14CB22F98B}"/>
                </a:ext>
              </a:extLst>
            </p:cNvPr>
            <p:cNvSpPr txBox="1"/>
            <p:nvPr userDrawn="1"/>
          </p:nvSpPr>
          <p:spPr>
            <a:xfrm rot="10800000" flipH="1" flipV="1">
              <a:off x="12348000" y="1295998"/>
              <a:ext cx="1908000" cy="972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r">
                <a:lnSpc>
                  <a:spcPct val="100000"/>
                </a:lnSpc>
                <a:spcBef>
                  <a:spcPts val="0"/>
                </a:spcBef>
                <a:spcAft>
                  <a:spcPts val="0"/>
                </a:spcAft>
              </a:pPr>
              <a:r>
                <a:rPr lang="de-DE" sz="1000" b="0" baseline="0" dirty="0">
                  <a:solidFill>
                    <a:schemeClr val="tx1"/>
                  </a:solidFill>
                  <a:latin typeface="+mn-lt"/>
                </a:rPr>
                <a:t>Bild per Drag-and-Drop oder über den Button einfügen. Wenn kein Personenbild eingefügt werden soll, muss die gesamte Bildbox gelöscht werden..</a:t>
              </a:r>
            </a:p>
          </p:txBody>
        </p:sp>
      </p:grpSp>
      <p:grpSp>
        <p:nvGrpSpPr>
          <p:cNvPr id="35" name="Grafik">
            <a:extLst>
              <a:ext uri="{FF2B5EF4-FFF2-40B4-BE49-F238E27FC236}">
                <a16:creationId xmlns:a16="http://schemas.microsoft.com/office/drawing/2014/main" id="{CE9160C6-D4C1-5554-14D9-CF7A12FDACC3}"/>
              </a:ext>
            </a:extLst>
          </p:cNvPr>
          <p:cNvGrpSpPr>
            <a:grpSpLocks noGrp="1" noUngrp="1" noRot="1" noChangeAspect="1" noMove="1" noResize="1"/>
          </p:cNvGrpSpPr>
          <p:nvPr userDrawn="1"/>
        </p:nvGrpSpPr>
        <p:grpSpPr bwMode="auto">
          <a:xfrm>
            <a:off x="0" y="3597275"/>
            <a:ext cx="12192000" cy="3260725"/>
            <a:chOff x="0" y="2266"/>
            <a:chExt cx="7680" cy="2054"/>
          </a:xfrm>
        </p:grpSpPr>
        <p:sp>
          <p:nvSpPr>
            <p:cNvPr id="37" name="Freeform 5">
              <a:extLst>
                <a:ext uri="{FF2B5EF4-FFF2-40B4-BE49-F238E27FC236}">
                  <a16:creationId xmlns:a16="http://schemas.microsoft.com/office/drawing/2014/main" id="{3284A2B6-84A0-C8A1-36CE-2CDB995C0FA6}"/>
                </a:ext>
              </a:extLst>
            </p:cNvPr>
            <p:cNvSpPr>
              <a:spLocks noGrp="1" noRot="1" noMove="1" noResize="1" noEditPoints="1" noAdjustHandles="1" noChangeArrowheads="1" noChangeShapeType="1"/>
            </p:cNvSpPr>
            <p:nvPr userDrawn="1"/>
          </p:nvSpPr>
          <p:spPr bwMode="auto">
            <a:xfrm>
              <a:off x="6926" y="3635"/>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EF3A8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8" name="Freeform 6">
              <a:extLst>
                <a:ext uri="{FF2B5EF4-FFF2-40B4-BE49-F238E27FC236}">
                  <a16:creationId xmlns:a16="http://schemas.microsoft.com/office/drawing/2014/main" id="{62A27E40-9BF2-47BC-2681-4C2DBDF96E5F}"/>
                </a:ext>
              </a:extLst>
            </p:cNvPr>
            <p:cNvSpPr>
              <a:spLocks noGrp="1" noRot="1" noMove="1" noResize="1" noEditPoints="1" noAdjustHandles="1" noChangeArrowheads="1" noChangeShapeType="1"/>
            </p:cNvSpPr>
            <p:nvPr userDrawn="1"/>
          </p:nvSpPr>
          <p:spPr bwMode="auto">
            <a:xfrm>
              <a:off x="7303" y="3342"/>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9" name="Freeform 7">
              <a:extLst>
                <a:ext uri="{FF2B5EF4-FFF2-40B4-BE49-F238E27FC236}">
                  <a16:creationId xmlns:a16="http://schemas.microsoft.com/office/drawing/2014/main" id="{375BC11A-4DAA-3C51-3380-E7077DC2AA4D}"/>
                </a:ext>
              </a:extLst>
            </p:cNvPr>
            <p:cNvSpPr>
              <a:spLocks noGrp="1" noRot="1" noMove="1" noResize="1" noEditPoints="1" noAdjustHandles="1" noChangeArrowheads="1" noChangeShapeType="1"/>
            </p:cNvSpPr>
            <p:nvPr userDrawn="1"/>
          </p:nvSpPr>
          <p:spPr bwMode="auto">
            <a:xfrm>
              <a:off x="7429" y="3635"/>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0" name="Freeform 8">
              <a:extLst>
                <a:ext uri="{FF2B5EF4-FFF2-40B4-BE49-F238E27FC236}">
                  <a16:creationId xmlns:a16="http://schemas.microsoft.com/office/drawing/2014/main" id="{5593B5D7-9E22-E807-D9BD-92BC5B07CBA8}"/>
                </a:ext>
              </a:extLst>
            </p:cNvPr>
            <p:cNvSpPr>
              <a:spLocks noGrp="1" noRot="1" noMove="1" noResize="1" noEditPoints="1" noAdjustHandles="1" noChangeArrowheads="1" noChangeShapeType="1"/>
            </p:cNvSpPr>
            <p:nvPr userDrawn="1"/>
          </p:nvSpPr>
          <p:spPr bwMode="auto">
            <a:xfrm>
              <a:off x="7429" y="3244"/>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1" name="Freeform 9">
              <a:extLst>
                <a:ext uri="{FF2B5EF4-FFF2-40B4-BE49-F238E27FC236}">
                  <a16:creationId xmlns:a16="http://schemas.microsoft.com/office/drawing/2014/main" id="{A86166D8-DB9C-935D-47AE-D2C0F9D0909A}"/>
                </a:ext>
              </a:extLst>
            </p:cNvPr>
            <p:cNvSpPr>
              <a:spLocks noGrp="1" noRot="1" noMove="1" noResize="1" noEditPoints="1" noAdjustHandles="1" noChangeArrowheads="1" noChangeShapeType="1"/>
            </p:cNvSpPr>
            <p:nvPr userDrawn="1"/>
          </p:nvSpPr>
          <p:spPr bwMode="auto">
            <a:xfrm>
              <a:off x="7429" y="3440"/>
              <a:ext cx="126" cy="195"/>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2" name="Freeform 10">
              <a:extLst>
                <a:ext uri="{FF2B5EF4-FFF2-40B4-BE49-F238E27FC236}">
                  <a16:creationId xmlns:a16="http://schemas.microsoft.com/office/drawing/2014/main" id="{25363ACF-B9FC-E360-F4C6-D228C2A0043A}"/>
                </a:ext>
              </a:extLst>
            </p:cNvPr>
            <p:cNvSpPr>
              <a:spLocks noGrp="1" noRot="1" noMove="1" noResize="1" noEditPoints="1" noAdjustHandles="1" noChangeArrowheads="1" noChangeShapeType="1"/>
            </p:cNvSpPr>
            <p:nvPr userDrawn="1"/>
          </p:nvSpPr>
          <p:spPr bwMode="auto">
            <a:xfrm>
              <a:off x="7052" y="3538"/>
              <a:ext cx="126" cy="195"/>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4FBA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3" name="Freeform 11">
              <a:extLst>
                <a:ext uri="{FF2B5EF4-FFF2-40B4-BE49-F238E27FC236}">
                  <a16:creationId xmlns:a16="http://schemas.microsoft.com/office/drawing/2014/main" id="{8D0889A3-35EC-1EDA-64D7-88F1B8720A99}"/>
                </a:ext>
              </a:extLst>
            </p:cNvPr>
            <p:cNvSpPr>
              <a:spLocks noGrp="1" noRot="1" noMove="1" noResize="1" noEditPoints="1" noAdjustHandles="1" noChangeArrowheads="1" noChangeShapeType="1"/>
            </p:cNvSpPr>
            <p:nvPr userDrawn="1"/>
          </p:nvSpPr>
          <p:spPr bwMode="auto">
            <a:xfrm>
              <a:off x="7303" y="3049"/>
              <a:ext cx="126" cy="195"/>
            </a:xfrm>
            <a:custGeom>
              <a:avLst/>
              <a:gdLst>
                <a:gd name="T0" fmla="*/ 0 w 554"/>
                <a:gd name="T1" fmla="*/ 433 h 865"/>
                <a:gd name="T2" fmla="*/ 554 w 554"/>
                <a:gd name="T3" fmla="*/ 865 h 865"/>
                <a:gd name="T4" fmla="*/ 554 w 554"/>
                <a:gd name="T5" fmla="*/ 433 h 865"/>
                <a:gd name="T6" fmla="*/ 554 w 554"/>
                <a:gd name="T7" fmla="*/ 0 h 865"/>
                <a:gd name="T8" fmla="*/ 0 w 554"/>
                <a:gd name="T9" fmla="*/ 433 h 865"/>
              </a:gdLst>
              <a:ahLst/>
              <a:cxnLst>
                <a:cxn ang="0">
                  <a:pos x="T0" y="T1"/>
                </a:cxn>
                <a:cxn ang="0">
                  <a:pos x="T2" y="T3"/>
                </a:cxn>
                <a:cxn ang="0">
                  <a:pos x="T4" y="T5"/>
                </a:cxn>
                <a:cxn ang="0">
                  <a:pos x="T6" y="T7"/>
                </a:cxn>
                <a:cxn ang="0">
                  <a:pos x="T8" y="T9"/>
                </a:cxn>
              </a:cxnLst>
              <a:rect l="0" t="0" r="r" b="b"/>
              <a:pathLst>
                <a:path w="554" h="865">
                  <a:moveTo>
                    <a:pt x="0" y="433"/>
                  </a:moveTo>
                  <a:lnTo>
                    <a:pt x="554" y="865"/>
                  </a:lnTo>
                  <a:lnTo>
                    <a:pt x="554" y="433"/>
                  </a:lnTo>
                  <a:lnTo>
                    <a:pt x="554" y="0"/>
                  </a:lnTo>
                  <a:lnTo>
                    <a:pt x="0"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4" name="Freeform 12">
              <a:extLst>
                <a:ext uri="{FF2B5EF4-FFF2-40B4-BE49-F238E27FC236}">
                  <a16:creationId xmlns:a16="http://schemas.microsoft.com/office/drawing/2014/main" id="{FC9E7A84-CC32-1E4A-A1EE-539EFE0768DC}"/>
                </a:ext>
              </a:extLst>
            </p:cNvPr>
            <p:cNvSpPr>
              <a:spLocks noGrp="1" noRot="1" noMove="1" noResize="1" noEditPoints="1" noAdjustHandles="1" noChangeArrowheads="1" noChangeShapeType="1"/>
            </p:cNvSpPr>
            <p:nvPr userDrawn="1"/>
          </p:nvSpPr>
          <p:spPr bwMode="auto">
            <a:xfrm>
              <a:off x="7178" y="3538"/>
              <a:ext cx="125" cy="195"/>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7E3FA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5" name="Freeform 13">
              <a:extLst>
                <a:ext uri="{FF2B5EF4-FFF2-40B4-BE49-F238E27FC236}">
                  <a16:creationId xmlns:a16="http://schemas.microsoft.com/office/drawing/2014/main" id="{D37E47FD-058B-C60D-139E-A0FE844D1731}"/>
                </a:ext>
              </a:extLst>
            </p:cNvPr>
            <p:cNvSpPr>
              <a:spLocks noGrp="1" noRot="1" noMove="1" noResize="1" noEditPoints="1" noAdjustHandles="1" noChangeArrowheads="1" noChangeShapeType="1"/>
            </p:cNvSpPr>
            <p:nvPr userDrawn="1"/>
          </p:nvSpPr>
          <p:spPr bwMode="auto">
            <a:xfrm>
              <a:off x="7303" y="3244"/>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6" name="Freeform 14">
              <a:extLst>
                <a:ext uri="{FF2B5EF4-FFF2-40B4-BE49-F238E27FC236}">
                  <a16:creationId xmlns:a16="http://schemas.microsoft.com/office/drawing/2014/main" id="{2A9C621A-CB7E-0DE7-E705-E902A7091BE2}"/>
                </a:ext>
              </a:extLst>
            </p:cNvPr>
            <p:cNvSpPr>
              <a:spLocks noGrp="1" noRot="1" noMove="1" noResize="1" noEditPoints="1" noAdjustHandles="1" noChangeArrowheads="1" noChangeShapeType="1"/>
            </p:cNvSpPr>
            <p:nvPr userDrawn="1"/>
          </p:nvSpPr>
          <p:spPr bwMode="auto">
            <a:xfrm>
              <a:off x="7303" y="3146"/>
              <a:ext cx="126" cy="196"/>
            </a:xfrm>
            <a:custGeom>
              <a:avLst/>
              <a:gdLst>
                <a:gd name="T0" fmla="*/ 0 w 554"/>
                <a:gd name="T1" fmla="*/ 0 h 865"/>
                <a:gd name="T2" fmla="*/ 0 w 554"/>
                <a:gd name="T3" fmla="*/ 432 h 865"/>
                <a:gd name="T4" fmla="*/ 0 w 554"/>
                <a:gd name="T5" fmla="*/ 865 h 865"/>
                <a:gd name="T6" fmla="*/ 554 w 554"/>
                <a:gd name="T7" fmla="*/ 432 h 865"/>
                <a:gd name="T8" fmla="*/ 0 w 554"/>
                <a:gd name="T9" fmla="*/ 0 h 865"/>
              </a:gdLst>
              <a:ahLst/>
              <a:cxnLst>
                <a:cxn ang="0">
                  <a:pos x="T0" y="T1"/>
                </a:cxn>
                <a:cxn ang="0">
                  <a:pos x="T2" y="T3"/>
                </a:cxn>
                <a:cxn ang="0">
                  <a:pos x="T4" y="T5"/>
                </a:cxn>
                <a:cxn ang="0">
                  <a:pos x="T6" y="T7"/>
                </a:cxn>
                <a:cxn ang="0">
                  <a:pos x="T8" y="T9"/>
                </a:cxn>
              </a:cxnLst>
              <a:rect l="0" t="0" r="r" b="b"/>
              <a:pathLst>
                <a:path w="554" h="865">
                  <a:moveTo>
                    <a:pt x="0" y="0"/>
                  </a:moveTo>
                  <a:lnTo>
                    <a:pt x="0" y="432"/>
                  </a:lnTo>
                  <a:lnTo>
                    <a:pt x="0" y="865"/>
                  </a:lnTo>
                  <a:lnTo>
                    <a:pt x="554" y="432"/>
                  </a:lnTo>
                  <a:lnTo>
                    <a:pt x="0" y="0"/>
                  </a:lnTo>
                  <a:close/>
                </a:path>
              </a:pathLst>
            </a:custGeom>
            <a:solidFill>
              <a:srgbClr val="9DC8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7" name="Freeform 15">
              <a:extLst>
                <a:ext uri="{FF2B5EF4-FFF2-40B4-BE49-F238E27FC236}">
                  <a16:creationId xmlns:a16="http://schemas.microsoft.com/office/drawing/2014/main" id="{53B5B96E-E555-D8C3-CC82-42F19FC45325}"/>
                </a:ext>
              </a:extLst>
            </p:cNvPr>
            <p:cNvSpPr>
              <a:spLocks noGrp="1" noRot="1" noMove="1" noResize="1" noEditPoints="1" noAdjustHandles="1" noChangeArrowheads="1" noChangeShapeType="1"/>
            </p:cNvSpPr>
            <p:nvPr userDrawn="1"/>
          </p:nvSpPr>
          <p:spPr bwMode="auto">
            <a:xfrm>
              <a:off x="7429" y="3146"/>
              <a:ext cx="126" cy="196"/>
            </a:xfrm>
            <a:custGeom>
              <a:avLst/>
              <a:gdLst>
                <a:gd name="T0" fmla="*/ 0 w 554"/>
                <a:gd name="T1" fmla="*/ 432 h 865"/>
                <a:gd name="T2" fmla="*/ 554 w 554"/>
                <a:gd name="T3" fmla="*/ 865 h 865"/>
                <a:gd name="T4" fmla="*/ 554 w 554"/>
                <a:gd name="T5" fmla="*/ 432 h 865"/>
                <a:gd name="T6" fmla="*/ 554 w 554"/>
                <a:gd name="T7" fmla="*/ 0 h 865"/>
                <a:gd name="T8" fmla="*/ 0 w 554"/>
                <a:gd name="T9" fmla="*/ 432 h 865"/>
              </a:gdLst>
              <a:ahLst/>
              <a:cxnLst>
                <a:cxn ang="0">
                  <a:pos x="T0" y="T1"/>
                </a:cxn>
                <a:cxn ang="0">
                  <a:pos x="T2" y="T3"/>
                </a:cxn>
                <a:cxn ang="0">
                  <a:pos x="T4" y="T5"/>
                </a:cxn>
                <a:cxn ang="0">
                  <a:pos x="T6" y="T7"/>
                </a:cxn>
                <a:cxn ang="0">
                  <a:pos x="T8" y="T9"/>
                </a:cxn>
              </a:cxnLst>
              <a:rect l="0" t="0" r="r" b="b"/>
              <a:pathLst>
                <a:path w="554" h="865">
                  <a:moveTo>
                    <a:pt x="0" y="432"/>
                  </a:moveTo>
                  <a:lnTo>
                    <a:pt x="554" y="865"/>
                  </a:lnTo>
                  <a:lnTo>
                    <a:pt x="554" y="432"/>
                  </a:lnTo>
                  <a:lnTo>
                    <a:pt x="554" y="0"/>
                  </a:lnTo>
                  <a:lnTo>
                    <a:pt x="0" y="432"/>
                  </a:lnTo>
                  <a:close/>
                </a:path>
              </a:pathLst>
            </a:custGeom>
            <a:solidFill>
              <a:srgbClr val="0025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8" name="Freeform 16">
              <a:extLst>
                <a:ext uri="{FF2B5EF4-FFF2-40B4-BE49-F238E27FC236}">
                  <a16:creationId xmlns:a16="http://schemas.microsoft.com/office/drawing/2014/main" id="{E8C46544-3DFE-0C68-97C3-325FE2665AF7}"/>
                </a:ext>
              </a:extLst>
            </p:cNvPr>
            <p:cNvSpPr>
              <a:spLocks noGrp="1" noRot="1" noMove="1" noResize="1" noEditPoints="1" noAdjustHandles="1" noChangeArrowheads="1" noChangeShapeType="1"/>
            </p:cNvSpPr>
            <p:nvPr userDrawn="1"/>
          </p:nvSpPr>
          <p:spPr bwMode="auto">
            <a:xfrm>
              <a:off x="7555" y="3733"/>
              <a:ext cx="125"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6CAC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9" name="Freeform 17">
              <a:extLst>
                <a:ext uri="{FF2B5EF4-FFF2-40B4-BE49-F238E27FC236}">
                  <a16:creationId xmlns:a16="http://schemas.microsoft.com/office/drawing/2014/main" id="{53BD40C7-F18A-B3D7-1EDF-162901274691}"/>
                </a:ext>
              </a:extLst>
            </p:cNvPr>
            <p:cNvSpPr>
              <a:spLocks noGrp="1" noRot="1" noMove="1" noResize="1" noEditPoints="1" noAdjustHandles="1" noChangeArrowheads="1" noChangeShapeType="1"/>
            </p:cNvSpPr>
            <p:nvPr userDrawn="1"/>
          </p:nvSpPr>
          <p:spPr bwMode="auto">
            <a:xfrm>
              <a:off x="7178" y="3440"/>
              <a:ext cx="125" cy="195"/>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0" name="Freeform 18">
              <a:extLst>
                <a:ext uri="{FF2B5EF4-FFF2-40B4-BE49-F238E27FC236}">
                  <a16:creationId xmlns:a16="http://schemas.microsoft.com/office/drawing/2014/main" id="{F708A0FE-5E7F-E941-03EB-D7FABB356B4E}"/>
                </a:ext>
              </a:extLst>
            </p:cNvPr>
            <p:cNvSpPr>
              <a:spLocks noGrp="1" noRot="1" noMove="1" noResize="1" noEditPoints="1" noAdjustHandles="1" noChangeArrowheads="1" noChangeShapeType="1"/>
            </p:cNvSpPr>
            <p:nvPr userDrawn="1"/>
          </p:nvSpPr>
          <p:spPr bwMode="auto">
            <a:xfrm>
              <a:off x="7052" y="3440"/>
              <a:ext cx="126" cy="195"/>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1" name="Freeform 19">
              <a:extLst>
                <a:ext uri="{FF2B5EF4-FFF2-40B4-BE49-F238E27FC236}">
                  <a16:creationId xmlns:a16="http://schemas.microsoft.com/office/drawing/2014/main" id="{1A16561E-3C3E-C0BC-0794-F962DF81CCFC}"/>
                </a:ext>
              </a:extLst>
            </p:cNvPr>
            <p:cNvSpPr>
              <a:spLocks noGrp="1" noRot="1" noMove="1" noResize="1" noEditPoints="1" noAdjustHandles="1" noChangeArrowheads="1" noChangeShapeType="1"/>
            </p:cNvSpPr>
            <p:nvPr userDrawn="1"/>
          </p:nvSpPr>
          <p:spPr bwMode="auto">
            <a:xfrm>
              <a:off x="7555" y="3146"/>
              <a:ext cx="125"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3B91D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2" name="Freeform 20">
              <a:extLst>
                <a:ext uri="{FF2B5EF4-FFF2-40B4-BE49-F238E27FC236}">
                  <a16:creationId xmlns:a16="http://schemas.microsoft.com/office/drawing/2014/main" id="{043CD8CB-B91D-EAE6-F958-7464DFA1256A}"/>
                </a:ext>
              </a:extLst>
            </p:cNvPr>
            <p:cNvSpPr>
              <a:spLocks noGrp="1" noRot="1" noMove="1" noResize="1" noEditPoints="1" noAdjustHandles="1" noChangeArrowheads="1" noChangeShapeType="1"/>
            </p:cNvSpPr>
            <p:nvPr userDrawn="1"/>
          </p:nvSpPr>
          <p:spPr bwMode="auto">
            <a:xfrm>
              <a:off x="7178" y="3635"/>
              <a:ext cx="125"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3" name="Freeform 21">
              <a:extLst>
                <a:ext uri="{FF2B5EF4-FFF2-40B4-BE49-F238E27FC236}">
                  <a16:creationId xmlns:a16="http://schemas.microsoft.com/office/drawing/2014/main" id="{C5A25576-B1D3-8F77-CB4C-BAF8372E5159}"/>
                </a:ext>
              </a:extLst>
            </p:cNvPr>
            <p:cNvSpPr>
              <a:spLocks noGrp="1" noRot="1" noMove="1" noResize="1" noEditPoints="1" noAdjustHandles="1" noChangeArrowheads="1" noChangeShapeType="1"/>
            </p:cNvSpPr>
            <p:nvPr userDrawn="1"/>
          </p:nvSpPr>
          <p:spPr bwMode="auto">
            <a:xfrm>
              <a:off x="7052" y="3635"/>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4" name="Freeform 22">
              <a:extLst>
                <a:ext uri="{FF2B5EF4-FFF2-40B4-BE49-F238E27FC236}">
                  <a16:creationId xmlns:a16="http://schemas.microsoft.com/office/drawing/2014/main" id="{9C49B976-74BA-CBFA-6C6E-430533C34F0B}"/>
                </a:ext>
              </a:extLst>
            </p:cNvPr>
            <p:cNvSpPr>
              <a:spLocks noGrp="1" noRot="1" noMove="1" noResize="1" noEditPoints="1" noAdjustHandles="1" noChangeArrowheads="1" noChangeShapeType="1"/>
            </p:cNvSpPr>
            <p:nvPr userDrawn="1"/>
          </p:nvSpPr>
          <p:spPr bwMode="auto">
            <a:xfrm>
              <a:off x="7052" y="2657"/>
              <a:ext cx="126"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F3D7E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5" name="Freeform 23">
              <a:extLst>
                <a:ext uri="{FF2B5EF4-FFF2-40B4-BE49-F238E27FC236}">
                  <a16:creationId xmlns:a16="http://schemas.microsoft.com/office/drawing/2014/main" id="{336CC064-2173-951D-A456-2FA1D7D27EAF}"/>
                </a:ext>
              </a:extLst>
            </p:cNvPr>
            <p:cNvSpPr>
              <a:spLocks noGrp="1" noRot="1" noMove="1" noResize="1" noEditPoints="1" noAdjustHandles="1" noChangeArrowheads="1" noChangeShapeType="1"/>
            </p:cNvSpPr>
            <p:nvPr userDrawn="1"/>
          </p:nvSpPr>
          <p:spPr bwMode="auto">
            <a:xfrm>
              <a:off x="7178" y="3244"/>
              <a:ext cx="125"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6" name="Freeform 24">
              <a:extLst>
                <a:ext uri="{FF2B5EF4-FFF2-40B4-BE49-F238E27FC236}">
                  <a16:creationId xmlns:a16="http://schemas.microsoft.com/office/drawing/2014/main" id="{F77C5ECE-73F8-EF0B-03C0-6484D3498A4B}"/>
                </a:ext>
              </a:extLst>
            </p:cNvPr>
            <p:cNvSpPr>
              <a:spLocks noGrp="1" noRot="1" noMove="1" noResize="1" noEditPoints="1" noAdjustHandles="1" noChangeArrowheads="1" noChangeShapeType="1"/>
            </p:cNvSpPr>
            <p:nvPr userDrawn="1"/>
          </p:nvSpPr>
          <p:spPr bwMode="auto">
            <a:xfrm>
              <a:off x="7555" y="4125"/>
              <a:ext cx="125" cy="195"/>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7" name="Freeform 25">
              <a:extLst>
                <a:ext uri="{FF2B5EF4-FFF2-40B4-BE49-F238E27FC236}">
                  <a16:creationId xmlns:a16="http://schemas.microsoft.com/office/drawing/2014/main" id="{081EE526-1CE0-C376-99A2-16D68E59C954}"/>
                </a:ext>
              </a:extLst>
            </p:cNvPr>
            <p:cNvSpPr>
              <a:spLocks noGrp="1" noRot="1" noMove="1" noResize="1" noEditPoints="1" noAdjustHandles="1" noChangeArrowheads="1" noChangeShapeType="1"/>
            </p:cNvSpPr>
            <p:nvPr userDrawn="1"/>
          </p:nvSpPr>
          <p:spPr bwMode="auto">
            <a:xfrm>
              <a:off x="7303" y="2266"/>
              <a:ext cx="126"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8" name="Freeform 26">
              <a:extLst>
                <a:ext uri="{FF2B5EF4-FFF2-40B4-BE49-F238E27FC236}">
                  <a16:creationId xmlns:a16="http://schemas.microsoft.com/office/drawing/2014/main" id="{0DE15D45-8513-F67A-181B-4EFCA03BC302}"/>
                </a:ext>
              </a:extLst>
            </p:cNvPr>
            <p:cNvSpPr>
              <a:spLocks noGrp="1" noRot="1" noMove="1" noResize="1" noEditPoints="1" noAdjustHandles="1" noChangeArrowheads="1" noChangeShapeType="1"/>
            </p:cNvSpPr>
            <p:nvPr userDrawn="1"/>
          </p:nvSpPr>
          <p:spPr bwMode="auto">
            <a:xfrm>
              <a:off x="7429" y="3342"/>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9" name="Freeform 27">
              <a:extLst>
                <a:ext uri="{FF2B5EF4-FFF2-40B4-BE49-F238E27FC236}">
                  <a16:creationId xmlns:a16="http://schemas.microsoft.com/office/drawing/2014/main" id="{AAF6E94C-0321-3AB3-6995-A83C0172CE16}"/>
                </a:ext>
              </a:extLst>
            </p:cNvPr>
            <p:cNvSpPr>
              <a:spLocks noGrp="1" noRot="1" noMove="1" noResize="1" noEditPoints="1" noAdjustHandles="1" noChangeArrowheads="1" noChangeShapeType="1"/>
            </p:cNvSpPr>
            <p:nvPr userDrawn="1"/>
          </p:nvSpPr>
          <p:spPr bwMode="auto">
            <a:xfrm>
              <a:off x="6926" y="3538"/>
              <a:ext cx="126" cy="195"/>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0" name="Freeform 28">
              <a:extLst>
                <a:ext uri="{FF2B5EF4-FFF2-40B4-BE49-F238E27FC236}">
                  <a16:creationId xmlns:a16="http://schemas.microsoft.com/office/drawing/2014/main" id="{1D5CB0FB-9F73-4E44-AA4D-8FF89AC4E3DA}"/>
                </a:ext>
              </a:extLst>
            </p:cNvPr>
            <p:cNvSpPr>
              <a:spLocks noGrp="1" noRot="1" noMove="1" noResize="1" noEditPoints="1" noAdjustHandles="1" noChangeArrowheads="1" noChangeShapeType="1"/>
            </p:cNvSpPr>
            <p:nvPr userDrawn="1"/>
          </p:nvSpPr>
          <p:spPr bwMode="auto">
            <a:xfrm>
              <a:off x="6926" y="3146"/>
              <a:ext cx="126" cy="196"/>
            </a:xfrm>
            <a:custGeom>
              <a:avLst/>
              <a:gdLst>
                <a:gd name="T0" fmla="*/ 0 w 554"/>
                <a:gd name="T1" fmla="*/ 432 h 865"/>
                <a:gd name="T2" fmla="*/ 554 w 554"/>
                <a:gd name="T3" fmla="*/ 865 h 865"/>
                <a:gd name="T4" fmla="*/ 554 w 554"/>
                <a:gd name="T5" fmla="*/ 432 h 865"/>
                <a:gd name="T6" fmla="*/ 554 w 554"/>
                <a:gd name="T7" fmla="*/ 0 h 865"/>
                <a:gd name="T8" fmla="*/ 0 w 554"/>
                <a:gd name="T9" fmla="*/ 432 h 865"/>
              </a:gdLst>
              <a:ahLst/>
              <a:cxnLst>
                <a:cxn ang="0">
                  <a:pos x="T0" y="T1"/>
                </a:cxn>
                <a:cxn ang="0">
                  <a:pos x="T2" y="T3"/>
                </a:cxn>
                <a:cxn ang="0">
                  <a:pos x="T4" y="T5"/>
                </a:cxn>
                <a:cxn ang="0">
                  <a:pos x="T6" y="T7"/>
                </a:cxn>
                <a:cxn ang="0">
                  <a:pos x="T8" y="T9"/>
                </a:cxn>
              </a:cxnLst>
              <a:rect l="0" t="0" r="r" b="b"/>
              <a:pathLst>
                <a:path w="554" h="865">
                  <a:moveTo>
                    <a:pt x="0" y="432"/>
                  </a:moveTo>
                  <a:lnTo>
                    <a:pt x="554" y="865"/>
                  </a:lnTo>
                  <a:lnTo>
                    <a:pt x="554" y="432"/>
                  </a:lnTo>
                  <a:lnTo>
                    <a:pt x="554" y="0"/>
                  </a:lnTo>
                  <a:lnTo>
                    <a:pt x="0" y="432"/>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1" name="Freeform 29">
              <a:extLst>
                <a:ext uri="{FF2B5EF4-FFF2-40B4-BE49-F238E27FC236}">
                  <a16:creationId xmlns:a16="http://schemas.microsoft.com/office/drawing/2014/main" id="{48E1F567-CE2C-9B9F-7F39-1C6760D27D9C}"/>
                </a:ext>
              </a:extLst>
            </p:cNvPr>
            <p:cNvSpPr>
              <a:spLocks noGrp="1" noRot="1" noMove="1" noResize="1" noEditPoints="1" noAdjustHandles="1" noChangeArrowheads="1" noChangeShapeType="1"/>
            </p:cNvSpPr>
            <p:nvPr userDrawn="1"/>
          </p:nvSpPr>
          <p:spPr bwMode="auto">
            <a:xfrm>
              <a:off x="6926" y="3733"/>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2" name="Freeform 30">
              <a:extLst>
                <a:ext uri="{FF2B5EF4-FFF2-40B4-BE49-F238E27FC236}">
                  <a16:creationId xmlns:a16="http://schemas.microsoft.com/office/drawing/2014/main" id="{B98BFB07-E7DB-8D37-BE7D-F2801506626F}"/>
                </a:ext>
              </a:extLst>
            </p:cNvPr>
            <p:cNvSpPr>
              <a:spLocks noGrp="1" noRot="1" noMove="1" noResize="1" noEditPoints="1" noAdjustHandles="1" noChangeArrowheads="1" noChangeShapeType="1"/>
            </p:cNvSpPr>
            <p:nvPr userDrawn="1"/>
          </p:nvSpPr>
          <p:spPr bwMode="auto">
            <a:xfrm>
              <a:off x="6800" y="3929"/>
              <a:ext cx="126" cy="196"/>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0025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3" name="Freeform 31">
              <a:extLst>
                <a:ext uri="{FF2B5EF4-FFF2-40B4-BE49-F238E27FC236}">
                  <a16:creationId xmlns:a16="http://schemas.microsoft.com/office/drawing/2014/main" id="{27EEAB72-9665-140D-E472-729E1C504B32}"/>
                </a:ext>
              </a:extLst>
            </p:cNvPr>
            <p:cNvSpPr>
              <a:spLocks noGrp="1" noRot="1" noMove="1" noResize="1" noEditPoints="1" noAdjustHandles="1" noChangeArrowheads="1" noChangeShapeType="1"/>
            </p:cNvSpPr>
            <p:nvPr userDrawn="1"/>
          </p:nvSpPr>
          <p:spPr bwMode="auto">
            <a:xfrm>
              <a:off x="6800" y="3831"/>
              <a:ext cx="126"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4" name="Freeform 32">
              <a:extLst>
                <a:ext uri="{FF2B5EF4-FFF2-40B4-BE49-F238E27FC236}">
                  <a16:creationId xmlns:a16="http://schemas.microsoft.com/office/drawing/2014/main" id="{24357891-C9F8-2941-2743-696158A62A9C}"/>
                </a:ext>
              </a:extLst>
            </p:cNvPr>
            <p:cNvSpPr>
              <a:spLocks noGrp="1" noRot="1" noMove="1" noResize="1" noEditPoints="1" noAdjustHandles="1" noChangeArrowheads="1" noChangeShapeType="1"/>
            </p:cNvSpPr>
            <p:nvPr userDrawn="1"/>
          </p:nvSpPr>
          <p:spPr bwMode="auto">
            <a:xfrm>
              <a:off x="7555" y="3244"/>
              <a:ext cx="125"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5" name="Freeform 33">
              <a:extLst>
                <a:ext uri="{FF2B5EF4-FFF2-40B4-BE49-F238E27FC236}">
                  <a16:creationId xmlns:a16="http://schemas.microsoft.com/office/drawing/2014/main" id="{A5B25B02-0DBA-4CC2-BCF8-019AD9815DF6}"/>
                </a:ext>
              </a:extLst>
            </p:cNvPr>
            <p:cNvSpPr>
              <a:spLocks noGrp="1" noRot="1" noMove="1" noResize="1" noEditPoints="1" noAdjustHandles="1" noChangeArrowheads="1" noChangeShapeType="1"/>
            </p:cNvSpPr>
            <p:nvPr userDrawn="1"/>
          </p:nvSpPr>
          <p:spPr bwMode="auto">
            <a:xfrm>
              <a:off x="7052" y="3831"/>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ACEA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6" name="Freeform 34">
              <a:extLst>
                <a:ext uri="{FF2B5EF4-FFF2-40B4-BE49-F238E27FC236}">
                  <a16:creationId xmlns:a16="http://schemas.microsoft.com/office/drawing/2014/main" id="{E1F55BD2-E8F5-8102-0336-648ED43A87C7}"/>
                </a:ext>
              </a:extLst>
            </p:cNvPr>
            <p:cNvSpPr>
              <a:spLocks noGrp="1" noRot="1" noMove="1" noResize="1" noEditPoints="1" noAdjustHandles="1" noChangeArrowheads="1" noChangeShapeType="1"/>
            </p:cNvSpPr>
            <p:nvPr userDrawn="1"/>
          </p:nvSpPr>
          <p:spPr bwMode="auto">
            <a:xfrm>
              <a:off x="7303" y="3538"/>
              <a:ext cx="126" cy="195"/>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7" name="Freeform 35">
              <a:extLst>
                <a:ext uri="{FF2B5EF4-FFF2-40B4-BE49-F238E27FC236}">
                  <a16:creationId xmlns:a16="http://schemas.microsoft.com/office/drawing/2014/main" id="{8374E253-827F-F8B3-C285-9BBF6F265D9B}"/>
                </a:ext>
              </a:extLst>
            </p:cNvPr>
            <p:cNvSpPr>
              <a:spLocks noGrp="1" noRot="1" noMove="1" noResize="1" noEditPoints="1" noAdjustHandles="1" noChangeArrowheads="1" noChangeShapeType="1"/>
            </p:cNvSpPr>
            <p:nvPr userDrawn="1"/>
          </p:nvSpPr>
          <p:spPr bwMode="auto">
            <a:xfrm>
              <a:off x="7052" y="3342"/>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7BCB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8" name="Freeform 36">
              <a:extLst>
                <a:ext uri="{FF2B5EF4-FFF2-40B4-BE49-F238E27FC236}">
                  <a16:creationId xmlns:a16="http://schemas.microsoft.com/office/drawing/2014/main" id="{FC603C3F-FF89-5165-DD72-FEC6F2843EFC}"/>
                </a:ext>
              </a:extLst>
            </p:cNvPr>
            <p:cNvSpPr>
              <a:spLocks noGrp="1" noRot="1" noMove="1" noResize="1" noEditPoints="1" noAdjustHandles="1" noChangeArrowheads="1" noChangeShapeType="1"/>
            </p:cNvSpPr>
            <p:nvPr userDrawn="1"/>
          </p:nvSpPr>
          <p:spPr bwMode="auto">
            <a:xfrm>
              <a:off x="6926" y="4125"/>
              <a:ext cx="126" cy="195"/>
            </a:xfrm>
            <a:custGeom>
              <a:avLst/>
              <a:gdLst>
                <a:gd name="T0" fmla="*/ 555 w 555"/>
                <a:gd name="T1" fmla="*/ 0 h 866"/>
                <a:gd name="T2" fmla="*/ 555 w 555"/>
                <a:gd name="T3" fmla="*/ 433 h 866"/>
                <a:gd name="T4" fmla="*/ 555 w 555"/>
                <a:gd name="T5" fmla="*/ 866 h 866"/>
                <a:gd name="T6" fmla="*/ 0 w 555"/>
                <a:gd name="T7" fmla="*/ 433 h 866"/>
                <a:gd name="T8" fmla="*/ 555 w 555"/>
                <a:gd name="T9" fmla="*/ 0 h 866"/>
              </a:gdLst>
              <a:ahLst/>
              <a:cxnLst>
                <a:cxn ang="0">
                  <a:pos x="T0" y="T1"/>
                </a:cxn>
                <a:cxn ang="0">
                  <a:pos x="T2" y="T3"/>
                </a:cxn>
                <a:cxn ang="0">
                  <a:pos x="T4" y="T5"/>
                </a:cxn>
                <a:cxn ang="0">
                  <a:pos x="T6" y="T7"/>
                </a:cxn>
                <a:cxn ang="0">
                  <a:pos x="T8" y="T9"/>
                </a:cxn>
              </a:cxnLst>
              <a:rect l="0" t="0" r="r" b="b"/>
              <a:pathLst>
                <a:path w="555" h="866">
                  <a:moveTo>
                    <a:pt x="555" y="0"/>
                  </a:moveTo>
                  <a:lnTo>
                    <a:pt x="555" y="433"/>
                  </a:lnTo>
                  <a:lnTo>
                    <a:pt x="555" y="866"/>
                  </a:lnTo>
                  <a:lnTo>
                    <a:pt x="0" y="433"/>
                  </a:lnTo>
                  <a:lnTo>
                    <a:pt x="555" y="0"/>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9" name="Freeform 37">
              <a:extLst>
                <a:ext uri="{FF2B5EF4-FFF2-40B4-BE49-F238E27FC236}">
                  <a16:creationId xmlns:a16="http://schemas.microsoft.com/office/drawing/2014/main" id="{34F058E6-EE79-8E09-190B-6BDCCD3C9B26}"/>
                </a:ext>
              </a:extLst>
            </p:cNvPr>
            <p:cNvSpPr>
              <a:spLocks noGrp="1" noRot="1" noMove="1" noResize="1" noEditPoints="1" noAdjustHandles="1" noChangeArrowheads="1" noChangeShapeType="1"/>
            </p:cNvSpPr>
            <p:nvPr userDrawn="1"/>
          </p:nvSpPr>
          <p:spPr bwMode="auto">
            <a:xfrm>
              <a:off x="6675" y="3929"/>
              <a:ext cx="125"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0" name="Freeform 38">
              <a:extLst>
                <a:ext uri="{FF2B5EF4-FFF2-40B4-BE49-F238E27FC236}">
                  <a16:creationId xmlns:a16="http://schemas.microsoft.com/office/drawing/2014/main" id="{77F66BA9-4CC2-21F9-443B-8D221CDCBE23}"/>
                </a:ext>
              </a:extLst>
            </p:cNvPr>
            <p:cNvSpPr>
              <a:spLocks noGrp="1" noRot="1" noMove="1" noResize="1" noEditPoints="1" noAdjustHandles="1" noChangeArrowheads="1" noChangeShapeType="1"/>
            </p:cNvSpPr>
            <p:nvPr userDrawn="1"/>
          </p:nvSpPr>
          <p:spPr bwMode="auto">
            <a:xfrm>
              <a:off x="6675" y="3733"/>
              <a:ext cx="125"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1" name="Freeform 39">
              <a:extLst>
                <a:ext uri="{FF2B5EF4-FFF2-40B4-BE49-F238E27FC236}">
                  <a16:creationId xmlns:a16="http://schemas.microsoft.com/office/drawing/2014/main" id="{8A44F411-5DA3-5805-62F1-A5E2C740B5C7}"/>
                </a:ext>
              </a:extLst>
            </p:cNvPr>
            <p:cNvSpPr>
              <a:spLocks noGrp="1" noRot="1" noMove="1" noResize="1" noEditPoints="1" noAdjustHandles="1" noChangeArrowheads="1" noChangeShapeType="1"/>
            </p:cNvSpPr>
            <p:nvPr userDrawn="1"/>
          </p:nvSpPr>
          <p:spPr bwMode="auto">
            <a:xfrm>
              <a:off x="7429" y="3929"/>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2" name="Freeform 40">
              <a:extLst>
                <a:ext uri="{FF2B5EF4-FFF2-40B4-BE49-F238E27FC236}">
                  <a16:creationId xmlns:a16="http://schemas.microsoft.com/office/drawing/2014/main" id="{9FA412F2-05F8-35D3-B018-7185B6D1115E}"/>
                </a:ext>
              </a:extLst>
            </p:cNvPr>
            <p:cNvSpPr>
              <a:spLocks noGrp="1" noRot="1" noMove="1" noResize="1" noEditPoints="1" noAdjustHandles="1" noChangeArrowheads="1" noChangeShapeType="1"/>
            </p:cNvSpPr>
            <p:nvPr userDrawn="1"/>
          </p:nvSpPr>
          <p:spPr bwMode="auto">
            <a:xfrm>
              <a:off x="7303" y="3929"/>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3" name="Freeform 41">
              <a:extLst>
                <a:ext uri="{FF2B5EF4-FFF2-40B4-BE49-F238E27FC236}">
                  <a16:creationId xmlns:a16="http://schemas.microsoft.com/office/drawing/2014/main" id="{45A498E6-9FD4-9CB2-0C74-62EE1A721C88}"/>
                </a:ext>
              </a:extLst>
            </p:cNvPr>
            <p:cNvSpPr>
              <a:spLocks noGrp="1" noRot="1" noMove="1" noResize="1" noEditPoints="1" noAdjustHandles="1" noChangeArrowheads="1" noChangeShapeType="1"/>
            </p:cNvSpPr>
            <p:nvPr userDrawn="1"/>
          </p:nvSpPr>
          <p:spPr bwMode="auto">
            <a:xfrm>
              <a:off x="7303" y="4027"/>
              <a:ext cx="126" cy="195"/>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4" name="Freeform 42">
              <a:extLst>
                <a:ext uri="{FF2B5EF4-FFF2-40B4-BE49-F238E27FC236}">
                  <a16:creationId xmlns:a16="http://schemas.microsoft.com/office/drawing/2014/main" id="{688D5E7E-EEA6-805E-F307-A2DA1730EAA1}"/>
                </a:ext>
              </a:extLst>
            </p:cNvPr>
            <p:cNvSpPr>
              <a:spLocks noGrp="1" noRot="1" noMove="1" noResize="1" noEditPoints="1" noAdjustHandles="1" noChangeArrowheads="1" noChangeShapeType="1"/>
            </p:cNvSpPr>
            <p:nvPr userDrawn="1"/>
          </p:nvSpPr>
          <p:spPr bwMode="auto">
            <a:xfrm>
              <a:off x="5921" y="3929"/>
              <a:ext cx="125"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F3D7E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5" name="Freeform 43">
              <a:extLst>
                <a:ext uri="{FF2B5EF4-FFF2-40B4-BE49-F238E27FC236}">
                  <a16:creationId xmlns:a16="http://schemas.microsoft.com/office/drawing/2014/main" id="{50E120A1-6299-85A1-0A0F-EC9760193A09}"/>
                </a:ext>
              </a:extLst>
            </p:cNvPr>
            <p:cNvSpPr>
              <a:spLocks noGrp="1" noRot="1" noMove="1" noResize="1" noEditPoints="1" noAdjustHandles="1" noChangeArrowheads="1" noChangeShapeType="1"/>
            </p:cNvSpPr>
            <p:nvPr userDrawn="1"/>
          </p:nvSpPr>
          <p:spPr bwMode="auto">
            <a:xfrm>
              <a:off x="251" y="4125"/>
              <a:ext cx="126" cy="195"/>
            </a:xfrm>
            <a:custGeom>
              <a:avLst/>
              <a:gdLst>
                <a:gd name="T0" fmla="*/ 554 w 554"/>
                <a:gd name="T1" fmla="*/ 433 h 866"/>
                <a:gd name="T2" fmla="*/ 0 w 554"/>
                <a:gd name="T3" fmla="*/ 0 h 866"/>
                <a:gd name="T4" fmla="*/ 0 w 554"/>
                <a:gd name="T5" fmla="*/ 433 h 866"/>
                <a:gd name="T6" fmla="*/ 0 w 554"/>
                <a:gd name="T7" fmla="*/ 866 h 866"/>
                <a:gd name="T8" fmla="*/ 0 w 554"/>
                <a:gd name="T9" fmla="*/ 866 h 866"/>
                <a:gd name="T10" fmla="*/ 554 w 554"/>
                <a:gd name="T11" fmla="*/ 433 h 866"/>
              </a:gdLst>
              <a:ahLst/>
              <a:cxnLst>
                <a:cxn ang="0">
                  <a:pos x="T0" y="T1"/>
                </a:cxn>
                <a:cxn ang="0">
                  <a:pos x="T2" y="T3"/>
                </a:cxn>
                <a:cxn ang="0">
                  <a:pos x="T4" y="T5"/>
                </a:cxn>
                <a:cxn ang="0">
                  <a:pos x="T6" y="T7"/>
                </a:cxn>
                <a:cxn ang="0">
                  <a:pos x="T8" y="T9"/>
                </a:cxn>
                <a:cxn ang="0">
                  <a:pos x="T10" y="T11"/>
                </a:cxn>
              </a:cxnLst>
              <a:rect l="0" t="0" r="r" b="b"/>
              <a:pathLst>
                <a:path w="554" h="866">
                  <a:moveTo>
                    <a:pt x="554" y="433"/>
                  </a:moveTo>
                  <a:lnTo>
                    <a:pt x="0" y="0"/>
                  </a:lnTo>
                  <a:lnTo>
                    <a:pt x="0" y="433"/>
                  </a:lnTo>
                  <a:lnTo>
                    <a:pt x="0" y="866"/>
                  </a:lnTo>
                  <a:lnTo>
                    <a:pt x="0" y="866"/>
                  </a:lnTo>
                  <a:lnTo>
                    <a:pt x="554"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6" name="Freeform 44">
              <a:extLst>
                <a:ext uri="{FF2B5EF4-FFF2-40B4-BE49-F238E27FC236}">
                  <a16:creationId xmlns:a16="http://schemas.microsoft.com/office/drawing/2014/main" id="{D7474BFA-FD44-A782-EE27-234E9B524519}"/>
                </a:ext>
              </a:extLst>
            </p:cNvPr>
            <p:cNvSpPr>
              <a:spLocks noGrp="1" noRot="1" noMove="1" noResize="1" noEditPoints="1" noAdjustHandles="1" noChangeArrowheads="1" noChangeShapeType="1"/>
            </p:cNvSpPr>
            <p:nvPr userDrawn="1"/>
          </p:nvSpPr>
          <p:spPr bwMode="auto">
            <a:xfrm>
              <a:off x="126" y="4125"/>
              <a:ext cx="125" cy="195"/>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7" name="Freeform 45">
              <a:extLst>
                <a:ext uri="{FF2B5EF4-FFF2-40B4-BE49-F238E27FC236}">
                  <a16:creationId xmlns:a16="http://schemas.microsoft.com/office/drawing/2014/main" id="{0FACFE0C-0A21-150F-1072-97DDB49E928B}"/>
                </a:ext>
              </a:extLst>
            </p:cNvPr>
            <p:cNvSpPr>
              <a:spLocks noGrp="1" noRot="1" noMove="1" noResize="1" noEditPoints="1" noAdjustHandles="1" noChangeArrowheads="1" noChangeShapeType="1"/>
            </p:cNvSpPr>
            <p:nvPr userDrawn="1"/>
          </p:nvSpPr>
          <p:spPr bwMode="auto">
            <a:xfrm>
              <a:off x="1131" y="4125"/>
              <a:ext cx="126" cy="195"/>
            </a:xfrm>
            <a:custGeom>
              <a:avLst/>
              <a:gdLst>
                <a:gd name="T0" fmla="*/ 0 w 554"/>
                <a:gd name="T1" fmla="*/ 433 h 866"/>
                <a:gd name="T2" fmla="*/ 554 w 554"/>
                <a:gd name="T3" fmla="*/ 866 h 866"/>
                <a:gd name="T4" fmla="*/ 554 w 554"/>
                <a:gd name="T5" fmla="*/ 866 h 866"/>
                <a:gd name="T6" fmla="*/ 554 w 554"/>
                <a:gd name="T7" fmla="*/ 433 h 866"/>
                <a:gd name="T8" fmla="*/ 554 w 554"/>
                <a:gd name="T9" fmla="*/ 0 h 866"/>
                <a:gd name="T10" fmla="*/ 0 w 554"/>
                <a:gd name="T11" fmla="*/ 433 h 866"/>
              </a:gdLst>
              <a:ahLst/>
              <a:cxnLst>
                <a:cxn ang="0">
                  <a:pos x="T0" y="T1"/>
                </a:cxn>
                <a:cxn ang="0">
                  <a:pos x="T2" y="T3"/>
                </a:cxn>
                <a:cxn ang="0">
                  <a:pos x="T4" y="T5"/>
                </a:cxn>
                <a:cxn ang="0">
                  <a:pos x="T6" y="T7"/>
                </a:cxn>
                <a:cxn ang="0">
                  <a:pos x="T8" y="T9"/>
                </a:cxn>
                <a:cxn ang="0">
                  <a:pos x="T10" y="T11"/>
                </a:cxn>
              </a:cxnLst>
              <a:rect l="0" t="0" r="r" b="b"/>
              <a:pathLst>
                <a:path w="554" h="866">
                  <a:moveTo>
                    <a:pt x="0" y="433"/>
                  </a:moveTo>
                  <a:lnTo>
                    <a:pt x="554" y="866"/>
                  </a:lnTo>
                  <a:lnTo>
                    <a:pt x="554" y="866"/>
                  </a:lnTo>
                  <a:lnTo>
                    <a:pt x="554" y="433"/>
                  </a:lnTo>
                  <a:lnTo>
                    <a:pt x="554" y="0"/>
                  </a:lnTo>
                  <a:lnTo>
                    <a:pt x="0" y="433"/>
                  </a:lnTo>
                  <a:close/>
                </a:path>
              </a:pathLst>
            </a:custGeom>
            <a:solidFill>
              <a:srgbClr val="EF3A8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8" name="Freeform 46">
              <a:extLst>
                <a:ext uri="{FF2B5EF4-FFF2-40B4-BE49-F238E27FC236}">
                  <a16:creationId xmlns:a16="http://schemas.microsoft.com/office/drawing/2014/main" id="{885C9C6C-B5D6-4249-20AF-B75F6BE6A8D6}"/>
                </a:ext>
              </a:extLst>
            </p:cNvPr>
            <p:cNvSpPr>
              <a:spLocks noGrp="1" noRot="1" noMove="1" noResize="1" noEditPoints="1" noAdjustHandles="1" noChangeArrowheads="1" noChangeShapeType="1"/>
            </p:cNvSpPr>
            <p:nvPr userDrawn="1"/>
          </p:nvSpPr>
          <p:spPr bwMode="auto">
            <a:xfrm>
              <a:off x="880" y="4125"/>
              <a:ext cx="125" cy="195"/>
            </a:xfrm>
            <a:custGeom>
              <a:avLst/>
              <a:gdLst>
                <a:gd name="T0" fmla="*/ 0 w 554"/>
                <a:gd name="T1" fmla="*/ 433 h 866"/>
                <a:gd name="T2" fmla="*/ 554 w 554"/>
                <a:gd name="T3" fmla="*/ 866 h 866"/>
                <a:gd name="T4" fmla="*/ 554 w 554"/>
                <a:gd name="T5" fmla="*/ 866 h 866"/>
                <a:gd name="T6" fmla="*/ 554 w 554"/>
                <a:gd name="T7" fmla="*/ 433 h 866"/>
                <a:gd name="T8" fmla="*/ 554 w 554"/>
                <a:gd name="T9" fmla="*/ 0 h 866"/>
                <a:gd name="T10" fmla="*/ 0 w 554"/>
                <a:gd name="T11" fmla="*/ 433 h 866"/>
              </a:gdLst>
              <a:ahLst/>
              <a:cxnLst>
                <a:cxn ang="0">
                  <a:pos x="T0" y="T1"/>
                </a:cxn>
                <a:cxn ang="0">
                  <a:pos x="T2" y="T3"/>
                </a:cxn>
                <a:cxn ang="0">
                  <a:pos x="T4" y="T5"/>
                </a:cxn>
                <a:cxn ang="0">
                  <a:pos x="T6" y="T7"/>
                </a:cxn>
                <a:cxn ang="0">
                  <a:pos x="T8" y="T9"/>
                </a:cxn>
                <a:cxn ang="0">
                  <a:pos x="T10" y="T11"/>
                </a:cxn>
              </a:cxnLst>
              <a:rect l="0" t="0" r="r" b="b"/>
              <a:pathLst>
                <a:path w="554" h="866">
                  <a:moveTo>
                    <a:pt x="0" y="433"/>
                  </a:moveTo>
                  <a:lnTo>
                    <a:pt x="554" y="866"/>
                  </a:ln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9" name="Freeform 47">
              <a:extLst>
                <a:ext uri="{FF2B5EF4-FFF2-40B4-BE49-F238E27FC236}">
                  <a16:creationId xmlns:a16="http://schemas.microsoft.com/office/drawing/2014/main" id="{0EC9FC8E-B1E7-9A7E-9C15-F437A242F7D5}"/>
                </a:ext>
              </a:extLst>
            </p:cNvPr>
            <p:cNvSpPr>
              <a:spLocks noGrp="1" noRot="1" noMove="1" noResize="1" noEditPoints="1" noAdjustHandles="1" noChangeArrowheads="1" noChangeShapeType="1"/>
            </p:cNvSpPr>
            <p:nvPr userDrawn="1"/>
          </p:nvSpPr>
          <p:spPr bwMode="auto">
            <a:xfrm>
              <a:off x="2010" y="4125"/>
              <a:ext cx="126" cy="195"/>
            </a:xfrm>
            <a:custGeom>
              <a:avLst/>
              <a:gdLst>
                <a:gd name="T0" fmla="*/ 554 w 554"/>
                <a:gd name="T1" fmla="*/ 433 h 866"/>
                <a:gd name="T2" fmla="*/ 0 w 554"/>
                <a:gd name="T3" fmla="*/ 0 h 866"/>
                <a:gd name="T4" fmla="*/ 0 w 554"/>
                <a:gd name="T5" fmla="*/ 433 h 866"/>
                <a:gd name="T6" fmla="*/ 0 w 554"/>
                <a:gd name="T7" fmla="*/ 866 h 866"/>
                <a:gd name="T8" fmla="*/ 0 w 554"/>
                <a:gd name="T9" fmla="*/ 866 h 866"/>
                <a:gd name="T10" fmla="*/ 554 w 554"/>
                <a:gd name="T11" fmla="*/ 433 h 866"/>
              </a:gdLst>
              <a:ahLst/>
              <a:cxnLst>
                <a:cxn ang="0">
                  <a:pos x="T0" y="T1"/>
                </a:cxn>
                <a:cxn ang="0">
                  <a:pos x="T2" y="T3"/>
                </a:cxn>
                <a:cxn ang="0">
                  <a:pos x="T4" y="T5"/>
                </a:cxn>
                <a:cxn ang="0">
                  <a:pos x="T6" y="T7"/>
                </a:cxn>
                <a:cxn ang="0">
                  <a:pos x="T8" y="T9"/>
                </a:cxn>
                <a:cxn ang="0">
                  <a:pos x="T10" y="T11"/>
                </a:cxn>
              </a:cxnLst>
              <a:rect l="0" t="0" r="r" b="b"/>
              <a:pathLst>
                <a:path w="554" h="866">
                  <a:moveTo>
                    <a:pt x="554" y="433"/>
                  </a:moveTo>
                  <a:lnTo>
                    <a:pt x="0" y="0"/>
                  </a:lnTo>
                  <a:lnTo>
                    <a:pt x="0" y="433"/>
                  </a:lnTo>
                  <a:lnTo>
                    <a:pt x="0" y="866"/>
                  </a:lnTo>
                  <a:lnTo>
                    <a:pt x="0" y="866"/>
                  </a:lnTo>
                  <a:lnTo>
                    <a:pt x="554"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0" name="Freeform 48">
              <a:extLst>
                <a:ext uri="{FF2B5EF4-FFF2-40B4-BE49-F238E27FC236}">
                  <a16:creationId xmlns:a16="http://schemas.microsoft.com/office/drawing/2014/main" id="{40384A83-9775-4C33-8B41-03F9665BC9FB}"/>
                </a:ext>
              </a:extLst>
            </p:cNvPr>
            <p:cNvSpPr>
              <a:spLocks noGrp="1" noRot="1" noMove="1" noResize="1" noEditPoints="1" noAdjustHandles="1" noChangeArrowheads="1" noChangeShapeType="1"/>
            </p:cNvSpPr>
            <p:nvPr userDrawn="1"/>
          </p:nvSpPr>
          <p:spPr bwMode="auto">
            <a:xfrm>
              <a:off x="126" y="4027"/>
              <a:ext cx="125" cy="195"/>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73DAD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1" name="Freeform 49">
              <a:extLst>
                <a:ext uri="{FF2B5EF4-FFF2-40B4-BE49-F238E27FC236}">
                  <a16:creationId xmlns:a16="http://schemas.microsoft.com/office/drawing/2014/main" id="{B2CC9BFD-6091-3943-C63E-37FB2A573716}"/>
                </a:ext>
              </a:extLst>
            </p:cNvPr>
            <p:cNvSpPr>
              <a:spLocks noGrp="1" noRot="1" noMove="1" noResize="1" noEditPoints="1" noAdjustHandles="1" noChangeArrowheads="1" noChangeShapeType="1"/>
            </p:cNvSpPr>
            <p:nvPr userDrawn="1"/>
          </p:nvSpPr>
          <p:spPr bwMode="auto">
            <a:xfrm>
              <a:off x="377" y="4027"/>
              <a:ext cx="126" cy="195"/>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ACEA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2" name="Freeform 50">
              <a:extLst>
                <a:ext uri="{FF2B5EF4-FFF2-40B4-BE49-F238E27FC236}">
                  <a16:creationId xmlns:a16="http://schemas.microsoft.com/office/drawing/2014/main" id="{14A2603B-D309-89BF-72B5-8B6FBB7AD276}"/>
                </a:ext>
              </a:extLst>
            </p:cNvPr>
            <p:cNvSpPr>
              <a:spLocks noGrp="1" noRot="1" noMove="1" noResize="1" noEditPoints="1" noAdjustHandles="1" noChangeArrowheads="1" noChangeShapeType="1"/>
            </p:cNvSpPr>
            <p:nvPr userDrawn="1"/>
          </p:nvSpPr>
          <p:spPr bwMode="auto">
            <a:xfrm>
              <a:off x="628" y="4027"/>
              <a:ext cx="126" cy="195"/>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3" name="Freeform 51">
              <a:extLst>
                <a:ext uri="{FF2B5EF4-FFF2-40B4-BE49-F238E27FC236}">
                  <a16:creationId xmlns:a16="http://schemas.microsoft.com/office/drawing/2014/main" id="{1BA4C3E5-75AA-DD1F-B6D3-77ADDFC4F16C}"/>
                </a:ext>
              </a:extLst>
            </p:cNvPr>
            <p:cNvSpPr>
              <a:spLocks noGrp="1" noRot="1" noMove="1" noResize="1" noEditPoints="1" noAdjustHandles="1" noChangeArrowheads="1" noChangeShapeType="1"/>
            </p:cNvSpPr>
            <p:nvPr userDrawn="1"/>
          </p:nvSpPr>
          <p:spPr bwMode="auto">
            <a:xfrm>
              <a:off x="754" y="4027"/>
              <a:ext cx="126" cy="195"/>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4" name="Freeform 52">
              <a:extLst>
                <a:ext uri="{FF2B5EF4-FFF2-40B4-BE49-F238E27FC236}">
                  <a16:creationId xmlns:a16="http://schemas.microsoft.com/office/drawing/2014/main" id="{E91C0E4A-6394-9470-08BF-BFEC6EA933FA}"/>
                </a:ext>
              </a:extLst>
            </p:cNvPr>
            <p:cNvSpPr>
              <a:spLocks noGrp="1" noRot="1" noMove="1" noResize="1" noEditPoints="1" noAdjustHandles="1" noChangeArrowheads="1" noChangeShapeType="1"/>
            </p:cNvSpPr>
            <p:nvPr userDrawn="1"/>
          </p:nvSpPr>
          <p:spPr bwMode="auto">
            <a:xfrm>
              <a:off x="1131" y="4027"/>
              <a:ext cx="126" cy="195"/>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5" name="Freeform 53">
              <a:extLst>
                <a:ext uri="{FF2B5EF4-FFF2-40B4-BE49-F238E27FC236}">
                  <a16:creationId xmlns:a16="http://schemas.microsoft.com/office/drawing/2014/main" id="{D5B22663-D4BC-807E-7718-B11412353802}"/>
                </a:ext>
              </a:extLst>
            </p:cNvPr>
            <p:cNvSpPr>
              <a:spLocks noGrp="1" noRot="1" noMove="1" noResize="1" noEditPoints="1" noAdjustHandles="1" noChangeArrowheads="1" noChangeShapeType="1"/>
            </p:cNvSpPr>
            <p:nvPr userDrawn="1"/>
          </p:nvSpPr>
          <p:spPr bwMode="auto">
            <a:xfrm>
              <a:off x="880" y="4027"/>
              <a:ext cx="125" cy="195"/>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CEE3F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6" name="Freeform 54">
              <a:extLst>
                <a:ext uri="{FF2B5EF4-FFF2-40B4-BE49-F238E27FC236}">
                  <a16:creationId xmlns:a16="http://schemas.microsoft.com/office/drawing/2014/main" id="{0FDD0457-1C4A-E5E1-9FBF-1291B7DBF84D}"/>
                </a:ext>
              </a:extLst>
            </p:cNvPr>
            <p:cNvSpPr>
              <a:spLocks noGrp="1" noRot="1" noMove="1" noResize="1" noEditPoints="1" noAdjustHandles="1" noChangeArrowheads="1" noChangeShapeType="1"/>
            </p:cNvSpPr>
            <p:nvPr userDrawn="1"/>
          </p:nvSpPr>
          <p:spPr bwMode="auto">
            <a:xfrm>
              <a:off x="125" y="3929"/>
              <a:ext cx="126"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7" name="Freeform 55">
              <a:extLst>
                <a:ext uri="{FF2B5EF4-FFF2-40B4-BE49-F238E27FC236}">
                  <a16:creationId xmlns:a16="http://schemas.microsoft.com/office/drawing/2014/main" id="{874DA06C-6382-B892-F767-7F859D0DD07C}"/>
                </a:ext>
              </a:extLst>
            </p:cNvPr>
            <p:cNvSpPr>
              <a:spLocks noGrp="1" noRot="1" noMove="1" noResize="1" noEditPoints="1" noAdjustHandles="1" noChangeArrowheads="1" noChangeShapeType="1"/>
            </p:cNvSpPr>
            <p:nvPr userDrawn="1"/>
          </p:nvSpPr>
          <p:spPr bwMode="auto">
            <a:xfrm>
              <a:off x="0" y="3929"/>
              <a:ext cx="125" cy="195"/>
            </a:xfrm>
            <a:custGeom>
              <a:avLst/>
              <a:gdLst>
                <a:gd name="T0" fmla="*/ 552 w 552"/>
                <a:gd name="T1" fmla="*/ 431 h 862"/>
                <a:gd name="T2" fmla="*/ 0 w 552"/>
                <a:gd name="T3" fmla="*/ 862 h 862"/>
                <a:gd name="T4" fmla="*/ 0 w 552"/>
                <a:gd name="T5" fmla="*/ 0 h 862"/>
                <a:gd name="T6" fmla="*/ 552 w 552"/>
                <a:gd name="T7" fmla="*/ 431 h 862"/>
              </a:gdLst>
              <a:ahLst/>
              <a:cxnLst>
                <a:cxn ang="0">
                  <a:pos x="T0" y="T1"/>
                </a:cxn>
                <a:cxn ang="0">
                  <a:pos x="T2" y="T3"/>
                </a:cxn>
                <a:cxn ang="0">
                  <a:pos x="T4" y="T5"/>
                </a:cxn>
                <a:cxn ang="0">
                  <a:pos x="T6" y="T7"/>
                </a:cxn>
              </a:cxnLst>
              <a:rect l="0" t="0" r="r" b="b"/>
              <a:pathLst>
                <a:path w="552" h="862">
                  <a:moveTo>
                    <a:pt x="552" y="431"/>
                  </a:moveTo>
                  <a:lnTo>
                    <a:pt x="0" y="862"/>
                  </a:lnTo>
                  <a:lnTo>
                    <a:pt x="0" y="0"/>
                  </a:lnTo>
                  <a:lnTo>
                    <a:pt x="552" y="431"/>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8" name="Freeform 56">
              <a:extLst>
                <a:ext uri="{FF2B5EF4-FFF2-40B4-BE49-F238E27FC236}">
                  <a16:creationId xmlns:a16="http://schemas.microsoft.com/office/drawing/2014/main" id="{275DCC86-7DBE-FF7E-4835-FA18EF25C0B9}"/>
                </a:ext>
              </a:extLst>
            </p:cNvPr>
            <p:cNvSpPr>
              <a:spLocks noGrp="1" noRot="1" noMove="1" noResize="1" noEditPoints="1" noAdjustHandles="1" noChangeArrowheads="1" noChangeShapeType="1"/>
            </p:cNvSpPr>
            <p:nvPr userDrawn="1"/>
          </p:nvSpPr>
          <p:spPr bwMode="auto">
            <a:xfrm>
              <a:off x="251" y="3929"/>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0025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9" name="Freeform 57">
              <a:extLst>
                <a:ext uri="{FF2B5EF4-FFF2-40B4-BE49-F238E27FC236}">
                  <a16:creationId xmlns:a16="http://schemas.microsoft.com/office/drawing/2014/main" id="{47BB65B1-8409-D866-4A69-46CA42EE9C22}"/>
                </a:ext>
              </a:extLst>
            </p:cNvPr>
            <p:cNvSpPr>
              <a:spLocks noGrp="1" noRot="1" noMove="1" noResize="1" noEditPoints="1" noAdjustHandles="1" noChangeArrowheads="1" noChangeShapeType="1"/>
            </p:cNvSpPr>
            <p:nvPr userDrawn="1"/>
          </p:nvSpPr>
          <p:spPr bwMode="auto">
            <a:xfrm>
              <a:off x="1634" y="3929"/>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9DC8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90" name="Freeform 58">
              <a:extLst>
                <a:ext uri="{FF2B5EF4-FFF2-40B4-BE49-F238E27FC236}">
                  <a16:creationId xmlns:a16="http://schemas.microsoft.com/office/drawing/2014/main" id="{C7E8A442-7CCE-6AF2-A304-A21C9790229D}"/>
                </a:ext>
              </a:extLst>
            </p:cNvPr>
            <p:cNvSpPr>
              <a:spLocks noGrp="1" noRot="1" noMove="1" noResize="1" noEditPoints="1" noAdjustHandles="1" noChangeArrowheads="1" noChangeShapeType="1"/>
            </p:cNvSpPr>
            <p:nvPr userDrawn="1"/>
          </p:nvSpPr>
          <p:spPr bwMode="auto">
            <a:xfrm>
              <a:off x="1760" y="3929"/>
              <a:ext cx="125"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CEE3F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91" name="Freeform 59">
              <a:extLst>
                <a:ext uri="{FF2B5EF4-FFF2-40B4-BE49-F238E27FC236}">
                  <a16:creationId xmlns:a16="http://schemas.microsoft.com/office/drawing/2014/main" id="{831207F1-E31A-B40D-FFC3-CFA1743F33D5}"/>
                </a:ext>
              </a:extLst>
            </p:cNvPr>
            <p:cNvSpPr>
              <a:spLocks noGrp="1" noRot="1" noMove="1" noResize="1" noEditPoints="1" noAdjustHandles="1" noChangeArrowheads="1" noChangeShapeType="1"/>
            </p:cNvSpPr>
            <p:nvPr userDrawn="1"/>
          </p:nvSpPr>
          <p:spPr bwMode="auto">
            <a:xfrm>
              <a:off x="1508" y="3929"/>
              <a:ext cx="126" cy="196"/>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92" name="Freeform 60">
              <a:extLst>
                <a:ext uri="{FF2B5EF4-FFF2-40B4-BE49-F238E27FC236}">
                  <a16:creationId xmlns:a16="http://schemas.microsoft.com/office/drawing/2014/main" id="{09731881-39C5-1DA9-B39C-AB2EFF99D7FA}"/>
                </a:ext>
              </a:extLst>
            </p:cNvPr>
            <p:cNvSpPr>
              <a:spLocks noGrp="1" noRot="1" noMove="1" noResize="1" noEditPoints="1" noAdjustHandles="1" noChangeArrowheads="1" noChangeShapeType="1"/>
            </p:cNvSpPr>
            <p:nvPr userDrawn="1"/>
          </p:nvSpPr>
          <p:spPr bwMode="auto">
            <a:xfrm>
              <a:off x="1257" y="3929"/>
              <a:ext cx="125"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93" name="Freeform 61">
              <a:extLst>
                <a:ext uri="{FF2B5EF4-FFF2-40B4-BE49-F238E27FC236}">
                  <a16:creationId xmlns:a16="http://schemas.microsoft.com/office/drawing/2014/main" id="{0A42D900-2F7A-EEE9-5960-C27C593B7D1F}"/>
                </a:ext>
              </a:extLst>
            </p:cNvPr>
            <p:cNvSpPr>
              <a:spLocks noGrp="1" noRot="1" noMove="1" noResize="1" noEditPoints="1" noAdjustHandles="1" noChangeArrowheads="1" noChangeShapeType="1"/>
            </p:cNvSpPr>
            <p:nvPr userDrawn="1"/>
          </p:nvSpPr>
          <p:spPr bwMode="auto">
            <a:xfrm>
              <a:off x="628" y="3831"/>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94" name="Freeform 62">
              <a:extLst>
                <a:ext uri="{FF2B5EF4-FFF2-40B4-BE49-F238E27FC236}">
                  <a16:creationId xmlns:a16="http://schemas.microsoft.com/office/drawing/2014/main" id="{5D517573-BBE5-5BE9-0312-98F56DA5741A}"/>
                </a:ext>
              </a:extLst>
            </p:cNvPr>
            <p:cNvSpPr>
              <a:spLocks noGrp="1" noRot="1" noMove="1" noResize="1" noEditPoints="1" noAdjustHandles="1" noChangeArrowheads="1" noChangeShapeType="1"/>
            </p:cNvSpPr>
            <p:nvPr userDrawn="1"/>
          </p:nvSpPr>
          <p:spPr bwMode="auto">
            <a:xfrm>
              <a:off x="251" y="3831"/>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95" name="Freeform 63">
              <a:extLst>
                <a:ext uri="{FF2B5EF4-FFF2-40B4-BE49-F238E27FC236}">
                  <a16:creationId xmlns:a16="http://schemas.microsoft.com/office/drawing/2014/main" id="{D54F9B7B-33E6-80A5-A4F3-07B5DE52397E}"/>
                </a:ext>
              </a:extLst>
            </p:cNvPr>
            <p:cNvSpPr>
              <a:spLocks noGrp="1" noRot="1" noMove="1" noResize="1" noEditPoints="1" noAdjustHandles="1" noChangeArrowheads="1" noChangeShapeType="1"/>
            </p:cNvSpPr>
            <p:nvPr userDrawn="1"/>
          </p:nvSpPr>
          <p:spPr bwMode="auto">
            <a:xfrm>
              <a:off x="503" y="3831"/>
              <a:ext cx="125"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96" name="Freeform 64">
              <a:extLst>
                <a:ext uri="{FF2B5EF4-FFF2-40B4-BE49-F238E27FC236}">
                  <a16:creationId xmlns:a16="http://schemas.microsoft.com/office/drawing/2014/main" id="{F9AC296C-6C46-32F9-9DEB-08FCEB7DE19B}"/>
                </a:ext>
              </a:extLst>
            </p:cNvPr>
            <p:cNvSpPr>
              <a:spLocks noGrp="1" noRot="1" noMove="1" noResize="1" noEditPoints="1" noAdjustHandles="1" noChangeArrowheads="1" noChangeShapeType="1"/>
            </p:cNvSpPr>
            <p:nvPr userDrawn="1"/>
          </p:nvSpPr>
          <p:spPr bwMode="auto">
            <a:xfrm>
              <a:off x="754" y="3831"/>
              <a:ext cx="126" cy="196"/>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6CAC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97" name="Freeform 65">
              <a:extLst>
                <a:ext uri="{FF2B5EF4-FFF2-40B4-BE49-F238E27FC236}">
                  <a16:creationId xmlns:a16="http://schemas.microsoft.com/office/drawing/2014/main" id="{490E7A8B-2CD5-A8DC-54D3-3B1670369932}"/>
                </a:ext>
              </a:extLst>
            </p:cNvPr>
            <p:cNvSpPr>
              <a:spLocks noGrp="1" noRot="1" noMove="1" noResize="1" noEditPoints="1" noAdjustHandles="1" noChangeArrowheads="1" noChangeShapeType="1"/>
            </p:cNvSpPr>
            <p:nvPr userDrawn="1"/>
          </p:nvSpPr>
          <p:spPr bwMode="auto">
            <a:xfrm>
              <a:off x="1508" y="3831"/>
              <a:ext cx="125"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CEE3F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98" name="Freeform 66">
              <a:extLst>
                <a:ext uri="{FF2B5EF4-FFF2-40B4-BE49-F238E27FC236}">
                  <a16:creationId xmlns:a16="http://schemas.microsoft.com/office/drawing/2014/main" id="{2920438C-CADF-7E4E-6C45-590FA37867D5}"/>
                </a:ext>
              </a:extLst>
            </p:cNvPr>
            <p:cNvSpPr>
              <a:spLocks noGrp="1" noRot="1" noMove="1" noResize="1" noEditPoints="1" noAdjustHandles="1" noChangeArrowheads="1" noChangeShapeType="1"/>
            </p:cNvSpPr>
            <p:nvPr userDrawn="1"/>
          </p:nvSpPr>
          <p:spPr bwMode="auto">
            <a:xfrm>
              <a:off x="1633" y="3831"/>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99" name="Freeform 67">
              <a:extLst>
                <a:ext uri="{FF2B5EF4-FFF2-40B4-BE49-F238E27FC236}">
                  <a16:creationId xmlns:a16="http://schemas.microsoft.com/office/drawing/2014/main" id="{C31C0CAF-678C-189F-0378-7F4648A788CD}"/>
                </a:ext>
              </a:extLst>
            </p:cNvPr>
            <p:cNvSpPr>
              <a:spLocks noGrp="1" noRot="1" noMove="1" noResize="1" noEditPoints="1" noAdjustHandles="1" noChangeArrowheads="1" noChangeShapeType="1"/>
            </p:cNvSpPr>
            <p:nvPr userDrawn="1"/>
          </p:nvSpPr>
          <p:spPr bwMode="auto">
            <a:xfrm>
              <a:off x="1885" y="3831"/>
              <a:ext cx="125"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00" name="Freeform 68">
              <a:extLst>
                <a:ext uri="{FF2B5EF4-FFF2-40B4-BE49-F238E27FC236}">
                  <a16:creationId xmlns:a16="http://schemas.microsoft.com/office/drawing/2014/main" id="{155B9FE0-4E1F-038B-139D-95AE01C9DD79}"/>
                </a:ext>
              </a:extLst>
            </p:cNvPr>
            <p:cNvSpPr>
              <a:spLocks noGrp="1" noRot="1" noMove="1" noResize="1" noEditPoints="1" noAdjustHandles="1" noChangeArrowheads="1" noChangeShapeType="1"/>
            </p:cNvSpPr>
            <p:nvPr userDrawn="1"/>
          </p:nvSpPr>
          <p:spPr bwMode="auto">
            <a:xfrm>
              <a:off x="1005" y="3831"/>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F3D7E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01" name="Freeform 69">
              <a:extLst>
                <a:ext uri="{FF2B5EF4-FFF2-40B4-BE49-F238E27FC236}">
                  <a16:creationId xmlns:a16="http://schemas.microsoft.com/office/drawing/2014/main" id="{64A54327-BF47-41BF-A883-6B1103FD4E69}"/>
                </a:ext>
              </a:extLst>
            </p:cNvPr>
            <p:cNvSpPr>
              <a:spLocks noGrp="1" noRot="1" noMove="1" noResize="1" noEditPoints="1" noAdjustHandles="1" noChangeArrowheads="1" noChangeShapeType="1"/>
            </p:cNvSpPr>
            <p:nvPr userDrawn="1"/>
          </p:nvSpPr>
          <p:spPr bwMode="auto">
            <a:xfrm>
              <a:off x="503" y="3733"/>
              <a:ext cx="125"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02" name="Freeform 70">
              <a:extLst>
                <a:ext uri="{FF2B5EF4-FFF2-40B4-BE49-F238E27FC236}">
                  <a16:creationId xmlns:a16="http://schemas.microsoft.com/office/drawing/2014/main" id="{28A0B47C-ADCC-7985-B223-73F2E0FFD136}"/>
                </a:ext>
              </a:extLst>
            </p:cNvPr>
            <p:cNvSpPr>
              <a:spLocks noGrp="1" noRot="1" noMove="1" noResize="1" noEditPoints="1" noAdjustHandles="1" noChangeArrowheads="1" noChangeShapeType="1"/>
            </p:cNvSpPr>
            <p:nvPr userDrawn="1"/>
          </p:nvSpPr>
          <p:spPr bwMode="auto">
            <a:xfrm>
              <a:off x="251" y="3733"/>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6CAC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03" name="Freeform 71">
              <a:extLst>
                <a:ext uri="{FF2B5EF4-FFF2-40B4-BE49-F238E27FC236}">
                  <a16:creationId xmlns:a16="http://schemas.microsoft.com/office/drawing/2014/main" id="{D75D4C1D-BBD7-B1FA-BFF5-B98E98D87C41}"/>
                </a:ext>
              </a:extLst>
            </p:cNvPr>
            <p:cNvSpPr>
              <a:spLocks noGrp="1" noRot="1" noMove="1" noResize="1" noEditPoints="1" noAdjustHandles="1" noChangeArrowheads="1" noChangeShapeType="1"/>
            </p:cNvSpPr>
            <p:nvPr userDrawn="1"/>
          </p:nvSpPr>
          <p:spPr bwMode="auto">
            <a:xfrm>
              <a:off x="377" y="3733"/>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73DAD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04" name="Freeform 72">
              <a:extLst>
                <a:ext uri="{FF2B5EF4-FFF2-40B4-BE49-F238E27FC236}">
                  <a16:creationId xmlns:a16="http://schemas.microsoft.com/office/drawing/2014/main" id="{8DC385AD-03FD-EED2-4441-D5960145DFAF}"/>
                </a:ext>
              </a:extLst>
            </p:cNvPr>
            <p:cNvSpPr>
              <a:spLocks noGrp="1" noRot="1" noMove="1" noResize="1" noEditPoints="1" noAdjustHandles="1" noChangeArrowheads="1" noChangeShapeType="1"/>
            </p:cNvSpPr>
            <p:nvPr userDrawn="1"/>
          </p:nvSpPr>
          <p:spPr bwMode="auto">
            <a:xfrm>
              <a:off x="880" y="3733"/>
              <a:ext cx="125"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05" name="Freeform 73">
              <a:extLst>
                <a:ext uri="{FF2B5EF4-FFF2-40B4-BE49-F238E27FC236}">
                  <a16:creationId xmlns:a16="http://schemas.microsoft.com/office/drawing/2014/main" id="{ED465F39-E0C6-94A5-408E-6A818D3FA474}"/>
                </a:ext>
              </a:extLst>
            </p:cNvPr>
            <p:cNvSpPr>
              <a:spLocks noGrp="1" noRot="1" noMove="1" noResize="1" noEditPoints="1" noAdjustHandles="1" noChangeArrowheads="1" noChangeShapeType="1"/>
            </p:cNvSpPr>
            <p:nvPr userDrawn="1"/>
          </p:nvSpPr>
          <p:spPr bwMode="auto">
            <a:xfrm>
              <a:off x="1131" y="3733"/>
              <a:ext cx="126"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06" name="Freeform 74">
              <a:extLst>
                <a:ext uri="{FF2B5EF4-FFF2-40B4-BE49-F238E27FC236}">
                  <a16:creationId xmlns:a16="http://schemas.microsoft.com/office/drawing/2014/main" id="{9556F604-A21F-F2ED-F475-2F446C2B3B10}"/>
                </a:ext>
              </a:extLst>
            </p:cNvPr>
            <p:cNvSpPr>
              <a:spLocks noGrp="1" noRot="1" noMove="1" noResize="1" noEditPoints="1" noAdjustHandles="1" noChangeArrowheads="1" noChangeShapeType="1"/>
            </p:cNvSpPr>
            <p:nvPr userDrawn="1"/>
          </p:nvSpPr>
          <p:spPr bwMode="auto">
            <a:xfrm>
              <a:off x="1633" y="3733"/>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7E3FA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07" name="Freeform 75">
              <a:extLst>
                <a:ext uri="{FF2B5EF4-FFF2-40B4-BE49-F238E27FC236}">
                  <a16:creationId xmlns:a16="http://schemas.microsoft.com/office/drawing/2014/main" id="{003765EB-05B0-3525-9654-AE05E4549D01}"/>
                </a:ext>
              </a:extLst>
            </p:cNvPr>
            <p:cNvSpPr>
              <a:spLocks noGrp="1" noRot="1" noMove="1" noResize="1" noEditPoints="1" noAdjustHandles="1" noChangeArrowheads="1" noChangeShapeType="1"/>
            </p:cNvSpPr>
            <p:nvPr userDrawn="1"/>
          </p:nvSpPr>
          <p:spPr bwMode="auto">
            <a:xfrm>
              <a:off x="2010" y="3733"/>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ACEA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08" name="Freeform 76">
              <a:extLst>
                <a:ext uri="{FF2B5EF4-FFF2-40B4-BE49-F238E27FC236}">
                  <a16:creationId xmlns:a16="http://schemas.microsoft.com/office/drawing/2014/main" id="{2E0D7E72-8BCF-2220-3189-874BE0675C55}"/>
                </a:ext>
              </a:extLst>
            </p:cNvPr>
            <p:cNvSpPr>
              <a:spLocks noGrp="1" noRot="1" noMove="1" noResize="1" noEditPoints="1" noAdjustHandles="1" noChangeArrowheads="1" noChangeShapeType="1"/>
            </p:cNvSpPr>
            <p:nvPr userDrawn="1"/>
          </p:nvSpPr>
          <p:spPr bwMode="auto">
            <a:xfrm>
              <a:off x="251" y="3635"/>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09" name="Freeform 77">
              <a:extLst>
                <a:ext uri="{FF2B5EF4-FFF2-40B4-BE49-F238E27FC236}">
                  <a16:creationId xmlns:a16="http://schemas.microsoft.com/office/drawing/2014/main" id="{6513AFE6-9789-A826-CA74-CF5374463AB3}"/>
                </a:ext>
              </a:extLst>
            </p:cNvPr>
            <p:cNvSpPr>
              <a:spLocks noGrp="1" noRot="1" noMove="1" noResize="1" noEditPoints="1" noAdjustHandles="1" noChangeArrowheads="1" noChangeShapeType="1"/>
            </p:cNvSpPr>
            <p:nvPr userDrawn="1"/>
          </p:nvSpPr>
          <p:spPr bwMode="auto">
            <a:xfrm>
              <a:off x="126" y="3635"/>
              <a:ext cx="125"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10" name="Freeform 78">
              <a:extLst>
                <a:ext uri="{FF2B5EF4-FFF2-40B4-BE49-F238E27FC236}">
                  <a16:creationId xmlns:a16="http://schemas.microsoft.com/office/drawing/2014/main" id="{7B6AA86D-6042-5A2B-471A-9EAED39A3741}"/>
                </a:ext>
              </a:extLst>
            </p:cNvPr>
            <p:cNvSpPr>
              <a:spLocks noGrp="1" noRot="1" noMove="1" noResize="1" noEditPoints="1" noAdjustHandles="1" noChangeArrowheads="1" noChangeShapeType="1"/>
            </p:cNvSpPr>
            <p:nvPr userDrawn="1"/>
          </p:nvSpPr>
          <p:spPr bwMode="auto">
            <a:xfrm>
              <a:off x="1005" y="3635"/>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11" name="Freeform 79">
              <a:extLst>
                <a:ext uri="{FF2B5EF4-FFF2-40B4-BE49-F238E27FC236}">
                  <a16:creationId xmlns:a16="http://schemas.microsoft.com/office/drawing/2014/main" id="{3651947B-0111-E37B-F8D5-000FA90394BB}"/>
                </a:ext>
              </a:extLst>
            </p:cNvPr>
            <p:cNvSpPr>
              <a:spLocks noGrp="1" noRot="1" noMove="1" noResize="1" noEditPoints="1" noAdjustHandles="1" noChangeArrowheads="1" noChangeShapeType="1"/>
            </p:cNvSpPr>
            <p:nvPr userDrawn="1"/>
          </p:nvSpPr>
          <p:spPr bwMode="auto">
            <a:xfrm>
              <a:off x="628" y="3635"/>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9DC8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12" name="Freeform 80">
              <a:extLst>
                <a:ext uri="{FF2B5EF4-FFF2-40B4-BE49-F238E27FC236}">
                  <a16:creationId xmlns:a16="http://schemas.microsoft.com/office/drawing/2014/main" id="{1E963EA7-9FED-CA12-337A-366D25EC6A06}"/>
                </a:ext>
              </a:extLst>
            </p:cNvPr>
            <p:cNvSpPr>
              <a:spLocks noGrp="1" noRot="1" noMove="1" noResize="1" noEditPoints="1" noAdjustHandles="1" noChangeArrowheads="1" noChangeShapeType="1"/>
            </p:cNvSpPr>
            <p:nvPr userDrawn="1"/>
          </p:nvSpPr>
          <p:spPr bwMode="auto">
            <a:xfrm>
              <a:off x="628" y="3538"/>
              <a:ext cx="126" cy="195"/>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CBB2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13" name="Freeform 81">
              <a:extLst>
                <a:ext uri="{FF2B5EF4-FFF2-40B4-BE49-F238E27FC236}">
                  <a16:creationId xmlns:a16="http://schemas.microsoft.com/office/drawing/2014/main" id="{8B07328B-CDD7-4D7C-51B8-C84B67DEB321}"/>
                </a:ext>
              </a:extLst>
            </p:cNvPr>
            <p:cNvSpPr>
              <a:spLocks noGrp="1" noRot="1" noMove="1" noResize="1" noEditPoints="1" noAdjustHandles="1" noChangeArrowheads="1" noChangeShapeType="1"/>
            </p:cNvSpPr>
            <p:nvPr userDrawn="1"/>
          </p:nvSpPr>
          <p:spPr bwMode="auto">
            <a:xfrm>
              <a:off x="377" y="3440"/>
              <a:ext cx="126" cy="195"/>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73DAD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14" name="Freeform 82">
              <a:extLst>
                <a:ext uri="{FF2B5EF4-FFF2-40B4-BE49-F238E27FC236}">
                  <a16:creationId xmlns:a16="http://schemas.microsoft.com/office/drawing/2014/main" id="{47D50B2E-3F66-F370-5D71-F263DD499A10}"/>
                </a:ext>
              </a:extLst>
            </p:cNvPr>
            <p:cNvSpPr>
              <a:spLocks noGrp="1" noRot="1" noMove="1" noResize="1" noEditPoints="1" noAdjustHandles="1" noChangeArrowheads="1" noChangeShapeType="1"/>
            </p:cNvSpPr>
            <p:nvPr userDrawn="1"/>
          </p:nvSpPr>
          <p:spPr bwMode="auto">
            <a:xfrm>
              <a:off x="0" y="3440"/>
              <a:ext cx="126" cy="195"/>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15" name="Freeform 83">
              <a:extLst>
                <a:ext uri="{FF2B5EF4-FFF2-40B4-BE49-F238E27FC236}">
                  <a16:creationId xmlns:a16="http://schemas.microsoft.com/office/drawing/2014/main" id="{AB02E5AF-6623-EDE9-4E66-B39581E5DD29}"/>
                </a:ext>
              </a:extLst>
            </p:cNvPr>
            <p:cNvSpPr>
              <a:spLocks noGrp="1" noRot="1" noMove="1" noResize="1" noEditPoints="1" noAdjustHandles="1" noChangeArrowheads="1" noChangeShapeType="1"/>
            </p:cNvSpPr>
            <p:nvPr userDrawn="1"/>
          </p:nvSpPr>
          <p:spPr bwMode="auto">
            <a:xfrm>
              <a:off x="503" y="3440"/>
              <a:ext cx="125" cy="195"/>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16" name="Freeform 84">
              <a:extLst>
                <a:ext uri="{FF2B5EF4-FFF2-40B4-BE49-F238E27FC236}">
                  <a16:creationId xmlns:a16="http://schemas.microsoft.com/office/drawing/2014/main" id="{0A0F9C71-CC9F-93DB-E3DA-0C7D893E329A}"/>
                </a:ext>
              </a:extLst>
            </p:cNvPr>
            <p:cNvSpPr>
              <a:spLocks noGrp="1" noRot="1" noMove="1" noResize="1" noEditPoints="1" noAdjustHandles="1" noChangeArrowheads="1" noChangeShapeType="1"/>
            </p:cNvSpPr>
            <p:nvPr userDrawn="1"/>
          </p:nvSpPr>
          <p:spPr bwMode="auto">
            <a:xfrm>
              <a:off x="126" y="3342"/>
              <a:ext cx="125"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6CAC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17" name="Freeform 85">
              <a:extLst>
                <a:ext uri="{FF2B5EF4-FFF2-40B4-BE49-F238E27FC236}">
                  <a16:creationId xmlns:a16="http://schemas.microsoft.com/office/drawing/2014/main" id="{BF7BC54D-D1DC-8833-51A0-7AB0FB482ACC}"/>
                </a:ext>
              </a:extLst>
            </p:cNvPr>
            <p:cNvSpPr>
              <a:spLocks noGrp="1" noRot="1" noMove="1" noResize="1" noEditPoints="1" noAdjustHandles="1" noChangeArrowheads="1" noChangeShapeType="1"/>
            </p:cNvSpPr>
            <p:nvPr userDrawn="1"/>
          </p:nvSpPr>
          <p:spPr bwMode="auto">
            <a:xfrm>
              <a:off x="377" y="3342"/>
              <a:ext cx="126"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18" name="Freeform 86">
              <a:extLst>
                <a:ext uri="{FF2B5EF4-FFF2-40B4-BE49-F238E27FC236}">
                  <a16:creationId xmlns:a16="http://schemas.microsoft.com/office/drawing/2014/main" id="{D66A2BD0-031D-EA18-02BA-68298CC65ACD}"/>
                </a:ext>
              </a:extLst>
            </p:cNvPr>
            <p:cNvSpPr>
              <a:spLocks noGrp="1" noRot="1" noMove="1" noResize="1" noEditPoints="1" noAdjustHandles="1" noChangeArrowheads="1" noChangeShapeType="1"/>
            </p:cNvSpPr>
            <p:nvPr userDrawn="1"/>
          </p:nvSpPr>
          <p:spPr bwMode="auto">
            <a:xfrm>
              <a:off x="0" y="3342"/>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B18C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19" name="Freeform 87">
              <a:extLst>
                <a:ext uri="{FF2B5EF4-FFF2-40B4-BE49-F238E27FC236}">
                  <a16:creationId xmlns:a16="http://schemas.microsoft.com/office/drawing/2014/main" id="{2F021CBA-1A11-D972-57DA-79A6C2406DD7}"/>
                </a:ext>
              </a:extLst>
            </p:cNvPr>
            <p:cNvSpPr>
              <a:spLocks noGrp="1" noRot="1" noMove="1" noResize="1" noEditPoints="1" noAdjustHandles="1" noChangeArrowheads="1" noChangeShapeType="1"/>
            </p:cNvSpPr>
            <p:nvPr userDrawn="1"/>
          </p:nvSpPr>
          <p:spPr bwMode="auto">
            <a:xfrm>
              <a:off x="628" y="3244"/>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20" name="Freeform 88">
              <a:extLst>
                <a:ext uri="{FF2B5EF4-FFF2-40B4-BE49-F238E27FC236}">
                  <a16:creationId xmlns:a16="http://schemas.microsoft.com/office/drawing/2014/main" id="{C291D14F-039D-0947-A32A-0D3A6E25651E}"/>
                </a:ext>
              </a:extLst>
            </p:cNvPr>
            <p:cNvSpPr>
              <a:spLocks noGrp="1" noRot="1" noMove="1" noResize="1" noEditPoints="1" noAdjustHandles="1" noChangeArrowheads="1" noChangeShapeType="1"/>
            </p:cNvSpPr>
            <p:nvPr userDrawn="1"/>
          </p:nvSpPr>
          <p:spPr bwMode="auto">
            <a:xfrm>
              <a:off x="377" y="3244"/>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21" name="Freeform 89">
              <a:extLst>
                <a:ext uri="{FF2B5EF4-FFF2-40B4-BE49-F238E27FC236}">
                  <a16:creationId xmlns:a16="http://schemas.microsoft.com/office/drawing/2014/main" id="{8ED831D3-B7F9-F396-71C5-5C08777B319A}"/>
                </a:ext>
              </a:extLst>
            </p:cNvPr>
            <p:cNvSpPr>
              <a:spLocks noGrp="1" noRot="1" noMove="1" noResize="1" noEditPoints="1" noAdjustHandles="1" noChangeArrowheads="1" noChangeShapeType="1"/>
            </p:cNvSpPr>
            <p:nvPr userDrawn="1"/>
          </p:nvSpPr>
          <p:spPr bwMode="auto">
            <a:xfrm>
              <a:off x="0" y="3244"/>
              <a:ext cx="126"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22" name="Freeform 90">
              <a:extLst>
                <a:ext uri="{FF2B5EF4-FFF2-40B4-BE49-F238E27FC236}">
                  <a16:creationId xmlns:a16="http://schemas.microsoft.com/office/drawing/2014/main" id="{058C445D-DD16-6BB4-60A2-2426BAF4D613}"/>
                </a:ext>
              </a:extLst>
            </p:cNvPr>
            <p:cNvSpPr>
              <a:spLocks noGrp="1" noRot="1" noMove="1" noResize="1" noEditPoints="1" noAdjustHandles="1" noChangeArrowheads="1" noChangeShapeType="1"/>
            </p:cNvSpPr>
            <p:nvPr userDrawn="1"/>
          </p:nvSpPr>
          <p:spPr bwMode="auto">
            <a:xfrm>
              <a:off x="251" y="3244"/>
              <a:ext cx="126"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23" name="Freeform 91">
              <a:extLst>
                <a:ext uri="{FF2B5EF4-FFF2-40B4-BE49-F238E27FC236}">
                  <a16:creationId xmlns:a16="http://schemas.microsoft.com/office/drawing/2014/main" id="{03661EF7-0421-927A-FAED-FE9EC02DF438}"/>
                </a:ext>
              </a:extLst>
            </p:cNvPr>
            <p:cNvSpPr>
              <a:spLocks noGrp="1" noRot="1" noMove="1" noResize="1" noEditPoints="1" noAdjustHandles="1" noChangeArrowheads="1" noChangeShapeType="1"/>
            </p:cNvSpPr>
            <p:nvPr userDrawn="1"/>
          </p:nvSpPr>
          <p:spPr bwMode="auto">
            <a:xfrm>
              <a:off x="126" y="3146"/>
              <a:ext cx="125" cy="196"/>
            </a:xfrm>
            <a:custGeom>
              <a:avLst/>
              <a:gdLst>
                <a:gd name="T0" fmla="*/ 554 w 554"/>
                <a:gd name="T1" fmla="*/ 0 h 865"/>
                <a:gd name="T2" fmla="*/ 554 w 554"/>
                <a:gd name="T3" fmla="*/ 432 h 865"/>
                <a:gd name="T4" fmla="*/ 554 w 554"/>
                <a:gd name="T5" fmla="*/ 865 h 865"/>
                <a:gd name="T6" fmla="*/ 0 w 554"/>
                <a:gd name="T7" fmla="*/ 432 h 865"/>
                <a:gd name="T8" fmla="*/ 554 w 554"/>
                <a:gd name="T9" fmla="*/ 0 h 865"/>
              </a:gdLst>
              <a:ahLst/>
              <a:cxnLst>
                <a:cxn ang="0">
                  <a:pos x="T0" y="T1"/>
                </a:cxn>
                <a:cxn ang="0">
                  <a:pos x="T2" y="T3"/>
                </a:cxn>
                <a:cxn ang="0">
                  <a:pos x="T4" y="T5"/>
                </a:cxn>
                <a:cxn ang="0">
                  <a:pos x="T6" y="T7"/>
                </a:cxn>
                <a:cxn ang="0">
                  <a:pos x="T8" y="T9"/>
                </a:cxn>
              </a:cxnLst>
              <a:rect l="0" t="0" r="r" b="b"/>
              <a:pathLst>
                <a:path w="554" h="865">
                  <a:moveTo>
                    <a:pt x="554" y="0"/>
                  </a:moveTo>
                  <a:lnTo>
                    <a:pt x="554" y="432"/>
                  </a:lnTo>
                  <a:lnTo>
                    <a:pt x="554" y="865"/>
                  </a:lnTo>
                  <a:lnTo>
                    <a:pt x="0" y="432"/>
                  </a:lnTo>
                  <a:lnTo>
                    <a:pt x="554"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24" name="Freeform 92">
              <a:extLst>
                <a:ext uri="{FF2B5EF4-FFF2-40B4-BE49-F238E27FC236}">
                  <a16:creationId xmlns:a16="http://schemas.microsoft.com/office/drawing/2014/main" id="{DAFDE002-97B0-EAA6-12B5-842C62172D1F}"/>
                </a:ext>
              </a:extLst>
            </p:cNvPr>
            <p:cNvSpPr>
              <a:spLocks noGrp="1" noRot="1" noMove="1" noResize="1" noEditPoints="1" noAdjustHandles="1" noChangeArrowheads="1" noChangeShapeType="1"/>
            </p:cNvSpPr>
            <p:nvPr userDrawn="1"/>
          </p:nvSpPr>
          <p:spPr bwMode="auto">
            <a:xfrm>
              <a:off x="126" y="3049"/>
              <a:ext cx="125" cy="195"/>
            </a:xfrm>
            <a:custGeom>
              <a:avLst/>
              <a:gdLst>
                <a:gd name="T0" fmla="*/ 554 w 554"/>
                <a:gd name="T1" fmla="*/ 433 h 865"/>
                <a:gd name="T2" fmla="*/ 0 w 554"/>
                <a:gd name="T3" fmla="*/ 865 h 865"/>
                <a:gd name="T4" fmla="*/ 0 w 554"/>
                <a:gd name="T5" fmla="*/ 433 h 865"/>
                <a:gd name="T6" fmla="*/ 0 w 554"/>
                <a:gd name="T7" fmla="*/ 0 h 865"/>
                <a:gd name="T8" fmla="*/ 554 w 554"/>
                <a:gd name="T9" fmla="*/ 433 h 865"/>
              </a:gdLst>
              <a:ahLst/>
              <a:cxnLst>
                <a:cxn ang="0">
                  <a:pos x="T0" y="T1"/>
                </a:cxn>
                <a:cxn ang="0">
                  <a:pos x="T2" y="T3"/>
                </a:cxn>
                <a:cxn ang="0">
                  <a:pos x="T4" y="T5"/>
                </a:cxn>
                <a:cxn ang="0">
                  <a:pos x="T6" y="T7"/>
                </a:cxn>
                <a:cxn ang="0">
                  <a:pos x="T8" y="T9"/>
                </a:cxn>
              </a:cxnLst>
              <a:rect l="0" t="0" r="r" b="b"/>
              <a:pathLst>
                <a:path w="554" h="865">
                  <a:moveTo>
                    <a:pt x="554" y="433"/>
                  </a:moveTo>
                  <a:lnTo>
                    <a:pt x="0" y="865"/>
                  </a:lnTo>
                  <a:lnTo>
                    <a:pt x="0" y="433"/>
                  </a:lnTo>
                  <a:lnTo>
                    <a:pt x="0" y="0"/>
                  </a:lnTo>
                  <a:lnTo>
                    <a:pt x="554"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25" name="Freeform 93">
              <a:extLst>
                <a:ext uri="{FF2B5EF4-FFF2-40B4-BE49-F238E27FC236}">
                  <a16:creationId xmlns:a16="http://schemas.microsoft.com/office/drawing/2014/main" id="{3200725A-0E88-4D27-129C-E22644DFCD93}"/>
                </a:ext>
              </a:extLst>
            </p:cNvPr>
            <p:cNvSpPr>
              <a:spLocks noGrp="1" noRot="1" noMove="1" noResize="1" noEditPoints="1" noAdjustHandles="1" noChangeArrowheads="1" noChangeShapeType="1"/>
            </p:cNvSpPr>
            <p:nvPr userDrawn="1"/>
          </p:nvSpPr>
          <p:spPr bwMode="auto">
            <a:xfrm>
              <a:off x="0" y="3049"/>
              <a:ext cx="126" cy="195"/>
            </a:xfrm>
            <a:custGeom>
              <a:avLst/>
              <a:gdLst>
                <a:gd name="T0" fmla="*/ 554 w 554"/>
                <a:gd name="T1" fmla="*/ 0 h 865"/>
                <a:gd name="T2" fmla="*/ 554 w 554"/>
                <a:gd name="T3" fmla="*/ 432 h 865"/>
                <a:gd name="T4" fmla="*/ 554 w 554"/>
                <a:gd name="T5" fmla="*/ 865 h 865"/>
                <a:gd name="T6" fmla="*/ 0 w 554"/>
                <a:gd name="T7" fmla="*/ 432 h 865"/>
                <a:gd name="T8" fmla="*/ 554 w 554"/>
                <a:gd name="T9" fmla="*/ 0 h 865"/>
              </a:gdLst>
              <a:ahLst/>
              <a:cxnLst>
                <a:cxn ang="0">
                  <a:pos x="T0" y="T1"/>
                </a:cxn>
                <a:cxn ang="0">
                  <a:pos x="T2" y="T3"/>
                </a:cxn>
                <a:cxn ang="0">
                  <a:pos x="T4" y="T5"/>
                </a:cxn>
                <a:cxn ang="0">
                  <a:pos x="T6" y="T7"/>
                </a:cxn>
                <a:cxn ang="0">
                  <a:pos x="T8" y="T9"/>
                </a:cxn>
              </a:cxnLst>
              <a:rect l="0" t="0" r="r" b="b"/>
              <a:pathLst>
                <a:path w="554" h="865">
                  <a:moveTo>
                    <a:pt x="554" y="0"/>
                  </a:moveTo>
                  <a:lnTo>
                    <a:pt x="554" y="432"/>
                  </a:lnTo>
                  <a:lnTo>
                    <a:pt x="554" y="865"/>
                  </a:lnTo>
                  <a:lnTo>
                    <a:pt x="0" y="432"/>
                  </a:lnTo>
                  <a:lnTo>
                    <a:pt x="554" y="0"/>
                  </a:lnTo>
                  <a:close/>
                </a:path>
              </a:pathLst>
            </a:custGeom>
            <a:solidFill>
              <a:srgbClr val="0025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grpSp>
      <p:pic>
        <p:nvPicPr>
          <p:cNvPr id="29" name="UNIVERSITÄT PADERBORN Logo">
            <a:extLst>
              <a:ext uri="{FF2B5EF4-FFF2-40B4-BE49-F238E27FC236}">
                <a16:creationId xmlns:a16="http://schemas.microsoft.com/office/drawing/2014/main" id="{D7AA9DAF-3617-5A1D-4F1D-70B13361A0B7}"/>
              </a:ext>
            </a:extLst>
          </p:cNvPr>
          <p:cNvPicPr>
            <a:picLocks noGrp="1" noRot="1" noChangeAspect="1" noMove="1" noResize="1" noEditPoints="1" noAdjustHandles="1" noChangeArrowheads="1" noChangeShapeType="1" noCrop="1"/>
          </p:cNvPicPr>
          <p:nvPr userDrawn="1"/>
        </p:nvPicPr>
        <p:blipFill>
          <a:blip r:embed="rId2"/>
          <a:srcRect/>
          <a:stretch/>
        </p:blipFill>
        <p:spPr>
          <a:xfrm>
            <a:off x="2543968" y="506306"/>
            <a:ext cx="2584799" cy="1052305"/>
          </a:xfrm>
          <a:prstGeom prst="rect">
            <a:avLst/>
          </a:prstGeom>
        </p:spPr>
      </p:pic>
      <p:sp>
        <p:nvSpPr>
          <p:cNvPr id="4" name="Sprechzeiten Text">
            <a:extLst>
              <a:ext uri="{FF2B5EF4-FFF2-40B4-BE49-F238E27FC236}">
                <a16:creationId xmlns:a16="http://schemas.microsoft.com/office/drawing/2014/main" id="{B7447F73-5FB5-3941-EA01-93DBF96CC69C}"/>
              </a:ext>
            </a:extLst>
          </p:cNvPr>
          <p:cNvSpPr>
            <a:spLocks noGrp="1"/>
          </p:cNvSpPr>
          <p:nvPr>
            <p:ph type="body" orient="vert" idx="1" hasCustomPrompt="1"/>
          </p:nvPr>
        </p:nvSpPr>
        <p:spPr>
          <a:xfrm>
            <a:off x="3416300" y="5105066"/>
            <a:ext cx="6335536" cy="504000"/>
          </a:xfrm>
          <a:prstGeom prst="rect">
            <a:avLst/>
          </a:prstGeom>
        </p:spPr>
        <p:txBody>
          <a:bodyPr vert="horz" numCol="1"/>
          <a:lstStyle>
            <a:lvl1pPr marL="0" indent="0" algn="l">
              <a:lnSpc>
                <a:spcPts val="1920"/>
              </a:lnSpc>
              <a:spcBef>
                <a:spcPts val="0"/>
              </a:spcBef>
              <a:spcAft>
                <a:spcPts val="0"/>
              </a:spcAft>
              <a:buFont typeface="Arial" panose="020B0604020202020204" pitchFamily="34" charset="0"/>
              <a:buNone/>
              <a:defRPr lang="de-DE" sz="1600" dirty="0"/>
            </a:lvl1pPr>
            <a:lvl2pPr marL="0" indent="0" algn="l">
              <a:lnSpc>
                <a:spcPts val="1920"/>
              </a:lnSpc>
              <a:spcBef>
                <a:spcPts val="0"/>
              </a:spcBef>
              <a:spcAft>
                <a:spcPts val="0"/>
              </a:spcAft>
              <a:buFont typeface="Arial" panose="020B0604020202020204" pitchFamily="34" charset="0"/>
              <a:buNone/>
              <a:defRPr lang="de-DE" sz="1600" dirty="0"/>
            </a:lvl2pPr>
            <a:lvl3pPr marL="0" indent="0" algn="l">
              <a:lnSpc>
                <a:spcPts val="1920"/>
              </a:lnSpc>
              <a:spcBef>
                <a:spcPts val="0"/>
              </a:spcBef>
              <a:spcAft>
                <a:spcPts val="0"/>
              </a:spcAft>
              <a:buFont typeface="Arial" panose="020B0604020202020204" pitchFamily="34" charset="0"/>
              <a:buNone/>
              <a:defRPr lang="de-DE" sz="1600" dirty="0"/>
            </a:lvl3pPr>
            <a:lvl4pPr marL="0" indent="0" algn="l">
              <a:lnSpc>
                <a:spcPts val="1920"/>
              </a:lnSpc>
              <a:spcBef>
                <a:spcPts val="0"/>
              </a:spcBef>
              <a:spcAft>
                <a:spcPts val="0"/>
              </a:spcAft>
              <a:buFont typeface="Arial" panose="020B0604020202020204" pitchFamily="34" charset="0"/>
              <a:buNone/>
              <a:defRPr lang="de-DE" sz="1600" dirty="0"/>
            </a:lvl4pPr>
            <a:lvl5pPr marL="0" indent="0" algn="l">
              <a:lnSpc>
                <a:spcPts val="1920"/>
              </a:lnSpc>
              <a:spcBef>
                <a:spcPts val="0"/>
              </a:spcBef>
              <a:spcAft>
                <a:spcPts val="0"/>
              </a:spcAft>
              <a:buFont typeface="Arial" panose="020B0604020202020204" pitchFamily="34" charset="0"/>
              <a:buNone/>
              <a:defRPr lang="de-DE" sz="1600" dirty="0"/>
            </a:lvl5pPr>
            <a:lvl6pPr marL="0" indent="0" algn="l">
              <a:lnSpc>
                <a:spcPts val="1920"/>
              </a:lnSpc>
              <a:spcBef>
                <a:spcPts val="0"/>
              </a:spcBef>
              <a:spcAft>
                <a:spcPts val="0"/>
              </a:spcAft>
              <a:buFont typeface="Arial" panose="020B0604020202020204" pitchFamily="34" charset="0"/>
              <a:buNone/>
              <a:defRPr lang="de-DE" sz="1600" dirty="0"/>
            </a:lvl6pPr>
            <a:lvl7pPr marL="0" indent="0" algn="l">
              <a:lnSpc>
                <a:spcPts val="1920"/>
              </a:lnSpc>
              <a:spcBef>
                <a:spcPts val="0"/>
              </a:spcBef>
              <a:spcAft>
                <a:spcPts val="0"/>
              </a:spcAft>
              <a:buFont typeface="Arial" panose="020B0604020202020204" pitchFamily="34" charset="0"/>
              <a:buNone/>
              <a:defRPr lang="de-DE" sz="1600" dirty="0"/>
            </a:lvl7pPr>
            <a:lvl8pPr marL="0" indent="0" algn="l">
              <a:lnSpc>
                <a:spcPts val="1920"/>
              </a:lnSpc>
              <a:spcBef>
                <a:spcPts val="0"/>
              </a:spcBef>
              <a:spcAft>
                <a:spcPts val="0"/>
              </a:spcAft>
              <a:buFont typeface="Arial" panose="020B0604020202020204" pitchFamily="34" charset="0"/>
              <a:buNone/>
              <a:defRPr lang="de-DE" sz="1600" dirty="0"/>
            </a:lvl8pPr>
            <a:lvl9pPr marL="0" indent="0" algn="l">
              <a:lnSpc>
                <a:spcPts val="1920"/>
              </a:lnSpc>
              <a:spcBef>
                <a:spcPts val="0"/>
              </a:spcBef>
              <a:spcAft>
                <a:spcPts val="0"/>
              </a:spcAft>
              <a:buFont typeface="Arial" panose="020B0604020202020204" pitchFamily="34" charset="0"/>
              <a:buNone/>
              <a:defRPr lang="de-DE" sz="1600" dirty="0"/>
            </a:lvl9pPr>
          </a:lstStyle>
          <a:p>
            <a:pPr lvl="0"/>
            <a:r>
              <a:rPr lang="de-DE" dirty="0"/>
              <a:t>Montag &amp; Dienstag 10.30 – 12 Uhr; Donnerstag 10.30 – 12 Uhr &amp; </a:t>
            </a:r>
            <a:br>
              <a:rPr lang="de-DE" dirty="0"/>
            </a:br>
            <a:r>
              <a:rPr lang="de-DE" dirty="0"/>
              <a:t>14 –15 Uhr; Freitag 10.30 – 11.30 Uhr</a:t>
            </a:r>
          </a:p>
        </p:txBody>
      </p:sp>
      <p:sp>
        <p:nvSpPr>
          <p:cNvPr id="19" name="Sprechzeiten">
            <a:extLst>
              <a:ext uri="{FF2B5EF4-FFF2-40B4-BE49-F238E27FC236}">
                <a16:creationId xmlns:a16="http://schemas.microsoft.com/office/drawing/2014/main" id="{FA82E24A-0CC5-8C6C-B742-057E540EF143}"/>
              </a:ext>
            </a:extLst>
          </p:cNvPr>
          <p:cNvSpPr>
            <a:spLocks noGrp="1"/>
          </p:cNvSpPr>
          <p:nvPr>
            <p:ph type="body" orient="vert" idx="21" hasCustomPrompt="1"/>
          </p:nvPr>
        </p:nvSpPr>
        <p:spPr>
          <a:xfrm>
            <a:off x="1467075" y="5105066"/>
            <a:ext cx="1800000" cy="504000"/>
          </a:xfrm>
          <a:prstGeom prst="rect">
            <a:avLst/>
          </a:prstGeom>
        </p:spPr>
        <p:txBody>
          <a:bodyPr vert="horz" tIns="14400" numCol="1"/>
          <a:lstStyle>
            <a:lvl1pPr marL="0" indent="0" algn="r">
              <a:lnSpc>
                <a:spcPts val="1920"/>
              </a:lnSpc>
              <a:spcBef>
                <a:spcPts val="0"/>
              </a:spcBef>
              <a:spcAft>
                <a:spcPts val="0"/>
              </a:spcAft>
              <a:buFont typeface="Arial" panose="020B0604020202020204" pitchFamily="34" charset="0"/>
              <a:buNone/>
              <a:defRPr lang="de-DE" sz="1200" b="1" dirty="0"/>
            </a:lvl1pPr>
            <a:lvl2pPr marL="0" indent="0" algn="r">
              <a:lnSpc>
                <a:spcPts val="1920"/>
              </a:lnSpc>
              <a:spcBef>
                <a:spcPts val="0"/>
              </a:spcBef>
              <a:spcAft>
                <a:spcPts val="0"/>
              </a:spcAft>
              <a:buFont typeface="Arial" panose="020B0604020202020204" pitchFamily="34" charset="0"/>
              <a:buNone/>
              <a:defRPr lang="de-DE" sz="1200" b="1" dirty="0"/>
            </a:lvl2pPr>
            <a:lvl3pPr marL="0" indent="0" algn="r">
              <a:lnSpc>
                <a:spcPts val="1920"/>
              </a:lnSpc>
              <a:spcBef>
                <a:spcPts val="0"/>
              </a:spcBef>
              <a:spcAft>
                <a:spcPts val="0"/>
              </a:spcAft>
              <a:buFont typeface="Arial" panose="020B0604020202020204" pitchFamily="34" charset="0"/>
              <a:buNone/>
              <a:defRPr lang="de-DE" sz="1200" b="1" dirty="0"/>
            </a:lvl3pPr>
            <a:lvl4pPr marL="0" indent="0" algn="r">
              <a:lnSpc>
                <a:spcPts val="1920"/>
              </a:lnSpc>
              <a:spcBef>
                <a:spcPts val="0"/>
              </a:spcBef>
              <a:spcAft>
                <a:spcPts val="0"/>
              </a:spcAft>
              <a:buFont typeface="Arial" panose="020B0604020202020204" pitchFamily="34" charset="0"/>
              <a:buNone/>
              <a:defRPr lang="de-DE" sz="1200" b="1" dirty="0"/>
            </a:lvl4pPr>
            <a:lvl5pPr marL="0" indent="0" algn="r">
              <a:lnSpc>
                <a:spcPts val="1920"/>
              </a:lnSpc>
              <a:spcBef>
                <a:spcPts val="0"/>
              </a:spcBef>
              <a:spcAft>
                <a:spcPts val="0"/>
              </a:spcAft>
              <a:buFont typeface="Arial" panose="020B0604020202020204" pitchFamily="34" charset="0"/>
              <a:buNone/>
              <a:defRPr lang="de-DE" sz="1200" b="1" dirty="0"/>
            </a:lvl5pPr>
            <a:lvl6pPr marL="0" indent="0" algn="r">
              <a:lnSpc>
                <a:spcPts val="1920"/>
              </a:lnSpc>
              <a:spcBef>
                <a:spcPts val="0"/>
              </a:spcBef>
              <a:spcAft>
                <a:spcPts val="0"/>
              </a:spcAft>
              <a:buFont typeface="Arial" panose="020B0604020202020204" pitchFamily="34" charset="0"/>
              <a:buNone/>
              <a:defRPr lang="de-DE" sz="1200" b="1" dirty="0"/>
            </a:lvl6pPr>
            <a:lvl7pPr marL="0" indent="0" algn="r">
              <a:lnSpc>
                <a:spcPts val="1920"/>
              </a:lnSpc>
              <a:spcBef>
                <a:spcPts val="0"/>
              </a:spcBef>
              <a:spcAft>
                <a:spcPts val="0"/>
              </a:spcAft>
              <a:buFont typeface="Arial" panose="020B0604020202020204" pitchFamily="34" charset="0"/>
              <a:buNone/>
              <a:defRPr lang="de-DE" sz="1200" b="1" dirty="0"/>
            </a:lvl7pPr>
            <a:lvl8pPr marL="0" indent="0" algn="r">
              <a:lnSpc>
                <a:spcPts val="1920"/>
              </a:lnSpc>
              <a:spcBef>
                <a:spcPts val="0"/>
              </a:spcBef>
              <a:spcAft>
                <a:spcPts val="0"/>
              </a:spcAft>
              <a:buFont typeface="Arial" panose="020B0604020202020204" pitchFamily="34" charset="0"/>
              <a:buNone/>
              <a:defRPr lang="de-DE" sz="1200" b="1" dirty="0"/>
            </a:lvl8pPr>
            <a:lvl9pPr marL="0" indent="0" algn="r">
              <a:lnSpc>
                <a:spcPts val="1920"/>
              </a:lnSpc>
              <a:spcBef>
                <a:spcPts val="0"/>
              </a:spcBef>
              <a:spcAft>
                <a:spcPts val="0"/>
              </a:spcAft>
              <a:buFont typeface="Arial" panose="020B0604020202020204" pitchFamily="34" charset="0"/>
              <a:buNone/>
              <a:defRPr lang="de-DE" sz="1200" b="1" dirty="0"/>
            </a:lvl9pPr>
          </a:lstStyle>
          <a:p>
            <a:pPr lvl="0"/>
            <a:r>
              <a:rPr lang="de-DE" dirty="0"/>
              <a:t>Sprechzeiten</a:t>
            </a:r>
          </a:p>
        </p:txBody>
      </p:sp>
      <p:sp>
        <p:nvSpPr>
          <p:cNvPr id="12" name="Adresse Text">
            <a:extLst>
              <a:ext uri="{FF2B5EF4-FFF2-40B4-BE49-F238E27FC236}">
                <a16:creationId xmlns:a16="http://schemas.microsoft.com/office/drawing/2014/main" id="{EDC03556-05AF-4EF7-89D2-2C0BA736C5D1}"/>
              </a:ext>
            </a:extLst>
          </p:cNvPr>
          <p:cNvSpPr>
            <a:spLocks noGrp="1"/>
          </p:cNvSpPr>
          <p:nvPr>
            <p:ph type="body" orient="vert" idx="14" hasCustomPrompt="1"/>
          </p:nvPr>
        </p:nvSpPr>
        <p:spPr>
          <a:xfrm>
            <a:off x="3416300" y="4828841"/>
            <a:ext cx="6335536" cy="275368"/>
          </a:xfrm>
          <a:prstGeom prst="rect">
            <a:avLst/>
          </a:prstGeom>
        </p:spPr>
        <p:txBody>
          <a:bodyPr vert="horz" numCol="1"/>
          <a:lstStyle>
            <a:lvl1pPr marL="0" indent="0" algn="l">
              <a:lnSpc>
                <a:spcPts val="1920"/>
              </a:lnSpc>
              <a:spcBef>
                <a:spcPts val="0"/>
              </a:spcBef>
              <a:spcAft>
                <a:spcPts val="0"/>
              </a:spcAft>
              <a:buFont typeface="Arial" panose="020B0604020202020204" pitchFamily="34" charset="0"/>
              <a:buNone/>
              <a:defRPr sz="1600" b="0"/>
            </a:lvl1pPr>
            <a:lvl2pPr marL="0" indent="0" algn="l">
              <a:lnSpc>
                <a:spcPts val="1920"/>
              </a:lnSpc>
              <a:spcBef>
                <a:spcPts val="0"/>
              </a:spcBef>
              <a:spcAft>
                <a:spcPts val="0"/>
              </a:spcAft>
              <a:buFont typeface="Arial" panose="020B0604020202020204" pitchFamily="34" charset="0"/>
              <a:buNone/>
              <a:defRPr sz="1600" b="0"/>
            </a:lvl2pPr>
            <a:lvl3pPr marL="0" indent="0" algn="l">
              <a:lnSpc>
                <a:spcPts val="1920"/>
              </a:lnSpc>
              <a:spcBef>
                <a:spcPts val="0"/>
              </a:spcBef>
              <a:spcAft>
                <a:spcPts val="0"/>
              </a:spcAft>
              <a:buFont typeface="Arial" panose="020B0604020202020204" pitchFamily="34" charset="0"/>
              <a:buNone/>
              <a:defRPr sz="1600" b="0"/>
            </a:lvl3pPr>
            <a:lvl4pPr marL="0" indent="0" algn="l">
              <a:lnSpc>
                <a:spcPts val="1920"/>
              </a:lnSpc>
              <a:spcBef>
                <a:spcPts val="0"/>
              </a:spcBef>
              <a:spcAft>
                <a:spcPts val="0"/>
              </a:spcAft>
              <a:buFont typeface="Arial" panose="020B0604020202020204" pitchFamily="34" charset="0"/>
              <a:buNone/>
              <a:defRPr sz="1600" b="0"/>
            </a:lvl4pPr>
            <a:lvl5pPr marL="0" indent="0" algn="l">
              <a:lnSpc>
                <a:spcPts val="1920"/>
              </a:lnSpc>
              <a:spcBef>
                <a:spcPts val="0"/>
              </a:spcBef>
              <a:spcAft>
                <a:spcPts val="0"/>
              </a:spcAft>
              <a:buFont typeface="Arial" panose="020B0604020202020204" pitchFamily="34" charset="0"/>
              <a:buNone/>
              <a:defRPr sz="1600" b="0"/>
            </a:lvl5pPr>
            <a:lvl6pPr marL="0" indent="0" algn="l">
              <a:lnSpc>
                <a:spcPts val="1920"/>
              </a:lnSpc>
              <a:spcBef>
                <a:spcPts val="0"/>
              </a:spcBef>
              <a:spcAft>
                <a:spcPts val="0"/>
              </a:spcAft>
              <a:buFont typeface="Arial" panose="020B0604020202020204" pitchFamily="34" charset="0"/>
              <a:buNone/>
              <a:defRPr sz="1600" b="0"/>
            </a:lvl6pPr>
            <a:lvl7pPr marL="0" indent="0" algn="l">
              <a:lnSpc>
                <a:spcPts val="1920"/>
              </a:lnSpc>
              <a:spcBef>
                <a:spcPts val="0"/>
              </a:spcBef>
              <a:spcAft>
                <a:spcPts val="0"/>
              </a:spcAft>
              <a:buFont typeface="Arial" panose="020B0604020202020204" pitchFamily="34" charset="0"/>
              <a:buNone/>
              <a:defRPr sz="1600" b="0"/>
            </a:lvl7pPr>
            <a:lvl8pPr marL="0" indent="0" algn="l">
              <a:lnSpc>
                <a:spcPts val="1920"/>
              </a:lnSpc>
              <a:spcBef>
                <a:spcPts val="0"/>
              </a:spcBef>
              <a:spcAft>
                <a:spcPts val="0"/>
              </a:spcAft>
              <a:buFont typeface="Arial" panose="020B0604020202020204" pitchFamily="34" charset="0"/>
              <a:buNone/>
              <a:defRPr sz="1600" b="0"/>
            </a:lvl8pPr>
            <a:lvl9pPr marL="0" indent="0" algn="l">
              <a:lnSpc>
                <a:spcPts val="1920"/>
              </a:lnSpc>
              <a:spcBef>
                <a:spcPts val="0"/>
              </a:spcBef>
              <a:spcAft>
                <a:spcPts val="0"/>
              </a:spcAft>
              <a:buFont typeface="Arial" panose="020B0604020202020204" pitchFamily="34" charset="0"/>
              <a:buNone/>
              <a:defRPr sz="1600" b="0"/>
            </a:lvl9pPr>
          </a:lstStyle>
          <a:p>
            <a:r>
              <a:rPr lang="de-DE" dirty="0"/>
              <a:t>Warburger Straße 100, Raum XX.XXX</a:t>
            </a:r>
          </a:p>
        </p:txBody>
      </p:sp>
      <p:sp>
        <p:nvSpPr>
          <p:cNvPr id="21" name="Adresse">
            <a:extLst>
              <a:ext uri="{FF2B5EF4-FFF2-40B4-BE49-F238E27FC236}">
                <a16:creationId xmlns:a16="http://schemas.microsoft.com/office/drawing/2014/main" id="{C24FBC7A-05AB-277D-A7DF-CFE9E0C812B2}"/>
              </a:ext>
            </a:extLst>
          </p:cNvPr>
          <p:cNvSpPr>
            <a:spLocks noGrp="1"/>
          </p:cNvSpPr>
          <p:nvPr>
            <p:ph type="body" orient="vert" idx="22" hasCustomPrompt="1"/>
          </p:nvPr>
        </p:nvSpPr>
        <p:spPr>
          <a:xfrm>
            <a:off x="1467075" y="4827984"/>
            <a:ext cx="1800000" cy="276225"/>
          </a:xfrm>
          <a:prstGeom prst="rect">
            <a:avLst/>
          </a:prstGeom>
        </p:spPr>
        <p:txBody>
          <a:bodyPr vert="horz" tIns="14400" numCol="1"/>
          <a:lstStyle>
            <a:lvl1pPr marL="0" indent="0" algn="r">
              <a:lnSpc>
                <a:spcPts val="1920"/>
              </a:lnSpc>
              <a:spcBef>
                <a:spcPts val="0"/>
              </a:spcBef>
              <a:spcAft>
                <a:spcPts val="0"/>
              </a:spcAft>
              <a:buFont typeface="Arial" panose="020B0604020202020204" pitchFamily="34" charset="0"/>
              <a:buNone/>
              <a:defRPr lang="de-DE" sz="1200" b="1" dirty="0"/>
            </a:lvl1pPr>
            <a:lvl2pPr marL="0" indent="0" algn="r">
              <a:lnSpc>
                <a:spcPts val="1920"/>
              </a:lnSpc>
              <a:spcBef>
                <a:spcPts val="0"/>
              </a:spcBef>
              <a:spcAft>
                <a:spcPts val="0"/>
              </a:spcAft>
              <a:buFont typeface="Arial" panose="020B0604020202020204" pitchFamily="34" charset="0"/>
              <a:buNone/>
              <a:defRPr lang="de-DE" sz="1200" b="1" dirty="0"/>
            </a:lvl2pPr>
            <a:lvl3pPr marL="0" indent="0" algn="r">
              <a:lnSpc>
                <a:spcPts val="1920"/>
              </a:lnSpc>
              <a:spcBef>
                <a:spcPts val="0"/>
              </a:spcBef>
              <a:spcAft>
                <a:spcPts val="0"/>
              </a:spcAft>
              <a:buFont typeface="Arial" panose="020B0604020202020204" pitchFamily="34" charset="0"/>
              <a:buNone/>
              <a:defRPr lang="de-DE" sz="1200" b="1" dirty="0"/>
            </a:lvl3pPr>
            <a:lvl4pPr marL="0" indent="0" algn="r">
              <a:lnSpc>
                <a:spcPts val="1920"/>
              </a:lnSpc>
              <a:spcBef>
                <a:spcPts val="0"/>
              </a:spcBef>
              <a:spcAft>
                <a:spcPts val="0"/>
              </a:spcAft>
              <a:buFont typeface="Arial" panose="020B0604020202020204" pitchFamily="34" charset="0"/>
              <a:buNone/>
              <a:defRPr lang="de-DE" sz="1200" b="1" dirty="0"/>
            </a:lvl4pPr>
            <a:lvl5pPr marL="0" indent="0" algn="r">
              <a:lnSpc>
                <a:spcPts val="1920"/>
              </a:lnSpc>
              <a:spcBef>
                <a:spcPts val="0"/>
              </a:spcBef>
              <a:spcAft>
                <a:spcPts val="0"/>
              </a:spcAft>
              <a:buFont typeface="Arial" panose="020B0604020202020204" pitchFamily="34" charset="0"/>
              <a:buNone/>
              <a:defRPr lang="de-DE" sz="1200" b="1" dirty="0"/>
            </a:lvl5pPr>
            <a:lvl6pPr marL="0" indent="0" algn="r">
              <a:lnSpc>
                <a:spcPts val="1920"/>
              </a:lnSpc>
              <a:spcBef>
                <a:spcPts val="0"/>
              </a:spcBef>
              <a:spcAft>
                <a:spcPts val="0"/>
              </a:spcAft>
              <a:buFont typeface="Arial" panose="020B0604020202020204" pitchFamily="34" charset="0"/>
              <a:buNone/>
              <a:defRPr lang="de-DE" sz="1200" b="1" dirty="0"/>
            </a:lvl6pPr>
            <a:lvl7pPr marL="0" indent="0" algn="r">
              <a:lnSpc>
                <a:spcPts val="1920"/>
              </a:lnSpc>
              <a:spcBef>
                <a:spcPts val="0"/>
              </a:spcBef>
              <a:spcAft>
                <a:spcPts val="0"/>
              </a:spcAft>
              <a:buFont typeface="Arial" panose="020B0604020202020204" pitchFamily="34" charset="0"/>
              <a:buNone/>
              <a:defRPr lang="de-DE" sz="1200" b="1" dirty="0"/>
            </a:lvl7pPr>
            <a:lvl8pPr marL="0" indent="0" algn="r">
              <a:lnSpc>
                <a:spcPts val="1920"/>
              </a:lnSpc>
              <a:spcBef>
                <a:spcPts val="0"/>
              </a:spcBef>
              <a:spcAft>
                <a:spcPts val="0"/>
              </a:spcAft>
              <a:buFont typeface="Arial" panose="020B0604020202020204" pitchFamily="34" charset="0"/>
              <a:buNone/>
              <a:defRPr lang="de-DE" sz="1200" b="1" dirty="0"/>
            </a:lvl8pPr>
            <a:lvl9pPr marL="0" indent="0" algn="r">
              <a:lnSpc>
                <a:spcPts val="1920"/>
              </a:lnSpc>
              <a:spcBef>
                <a:spcPts val="0"/>
              </a:spcBef>
              <a:spcAft>
                <a:spcPts val="0"/>
              </a:spcAft>
              <a:buFont typeface="Arial" panose="020B0604020202020204" pitchFamily="34" charset="0"/>
              <a:buNone/>
              <a:defRPr lang="de-DE" sz="1200" b="1" dirty="0"/>
            </a:lvl9pPr>
          </a:lstStyle>
          <a:p>
            <a:pPr lvl="0"/>
            <a:r>
              <a:rPr lang="de-DE" dirty="0"/>
              <a:t>Adresse</a:t>
            </a:r>
          </a:p>
        </p:txBody>
      </p:sp>
      <p:sp>
        <p:nvSpPr>
          <p:cNvPr id="13" name="Web Text">
            <a:extLst>
              <a:ext uri="{FF2B5EF4-FFF2-40B4-BE49-F238E27FC236}">
                <a16:creationId xmlns:a16="http://schemas.microsoft.com/office/drawing/2014/main" id="{4A555E4E-768E-9E04-E357-ABE27453ED6B}"/>
              </a:ext>
            </a:extLst>
          </p:cNvPr>
          <p:cNvSpPr>
            <a:spLocks noGrp="1"/>
          </p:cNvSpPr>
          <p:nvPr>
            <p:ph type="body" orient="vert" idx="15" hasCustomPrompt="1"/>
          </p:nvPr>
        </p:nvSpPr>
        <p:spPr>
          <a:xfrm>
            <a:off x="3416300" y="4552616"/>
            <a:ext cx="6335536" cy="275368"/>
          </a:xfrm>
          <a:prstGeom prst="rect">
            <a:avLst/>
          </a:prstGeom>
        </p:spPr>
        <p:txBody>
          <a:bodyPr vert="horz" numCol="1"/>
          <a:lstStyle>
            <a:lvl1pPr marL="0" indent="0" algn="l">
              <a:lnSpc>
                <a:spcPts val="1920"/>
              </a:lnSpc>
              <a:spcBef>
                <a:spcPts val="0"/>
              </a:spcBef>
              <a:spcAft>
                <a:spcPts val="0"/>
              </a:spcAft>
              <a:buFont typeface="Arial" panose="020B0604020202020204" pitchFamily="34" charset="0"/>
              <a:buNone/>
              <a:defRPr lang="de-DE" sz="1600" dirty="0"/>
            </a:lvl1pPr>
            <a:lvl2pPr marL="0" indent="0" algn="l">
              <a:lnSpc>
                <a:spcPts val="1920"/>
              </a:lnSpc>
              <a:spcBef>
                <a:spcPts val="0"/>
              </a:spcBef>
              <a:spcAft>
                <a:spcPts val="0"/>
              </a:spcAft>
              <a:buFont typeface="Arial" panose="020B0604020202020204" pitchFamily="34" charset="0"/>
              <a:buNone/>
              <a:defRPr lang="de-DE" sz="1600" dirty="0"/>
            </a:lvl2pPr>
            <a:lvl3pPr marL="0" indent="0" algn="l">
              <a:lnSpc>
                <a:spcPts val="1920"/>
              </a:lnSpc>
              <a:spcBef>
                <a:spcPts val="0"/>
              </a:spcBef>
              <a:spcAft>
                <a:spcPts val="0"/>
              </a:spcAft>
              <a:buFont typeface="Arial" panose="020B0604020202020204" pitchFamily="34" charset="0"/>
              <a:buNone/>
              <a:defRPr lang="de-DE" sz="1600" dirty="0"/>
            </a:lvl3pPr>
            <a:lvl4pPr marL="0" indent="0" algn="l">
              <a:lnSpc>
                <a:spcPts val="1920"/>
              </a:lnSpc>
              <a:spcBef>
                <a:spcPts val="0"/>
              </a:spcBef>
              <a:spcAft>
                <a:spcPts val="0"/>
              </a:spcAft>
              <a:buFont typeface="Arial" panose="020B0604020202020204" pitchFamily="34" charset="0"/>
              <a:buNone/>
              <a:defRPr lang="de-DE" sz="1600" dirty="0"/>
            </a:lvl4pPr>
            <a:lvl5pPr marL="0" indent="0" algn="l">
              <a:lnSpc>
                <a:spcPts val="1920"/>
              </a:lnSpc>
              <a:spcBef>
                <a:spcPts val="0"/>
              </a:spcBef>
              <a:spcAft>
                <a:spcPts val="0"/>
              </a:spcAft>
              <a:buFont typeface="Arial" panose="020B0604020202020204" pitchFamily="34" charset="0"/>
              <a:buNone/>
              <a:defRPr lang="de-DE" sz="1600" dirty="0"/>
            </a:lvl5pPr>
            <a:lvl6pPr marL="0" indent="0" algn="l">
              <a:lnSpc>
                <a:spcPts val="1920"/>
              </a:lnSpc>
              <a:spcBef>
                <a:spcPts val="0"/>
              </a:spcBef>
              <a:spcAft>
                <a:spcPts val="0"/>
              </a:spcAft>
              <a:buFont typeface="Arial" panose="020B0604020202020204" pitchFamily="34" charset="0"/>
              <a:buNone/>
              <a:defRPr lang="de-DE" sz="1600" dirty="0"/>
            </a:lvl6pPr>
            <a:lvl7pPr marL="0" indent="0" algn="l">
              <a:lnSpc>
                <a:spcPts val="1920"/>
              </a:lnSpc>
              <a:spcBef>
                <a:spcPts val="0"/>
              </a:spcBef>
              <a:spcAft>
                <a:spcPts val="0"/>
              </a:spcAft>
              <a:buFont typeface="Arial" panose="020B0604020202020204" pitchFamily="34" charset="0"/>
              <a:buNone/>
              <a:defRPr lang="de-DE" sz="1600" dirty="0"/>
            </a:lvl7pPr>
            <a:lvl8pPr marL="0" indent="0" algn="l">
              <a:lnSpc>
                <a:spcPts val="1920"/>
              </a:lnSpc>
              <a:spcBef>
                <a:spcPts val="0"/>
              </a:spcBef>
              <a:spcAft>
                <a:spcPts val="0"/>
              </a:spcAft>
              <a:buFont typeface="Arial" panose="020B0604020202020204" pitchFamily="34" charset="0"/>
              <a:buNone/>
              <a:defRPr lang="de-DE" sz="1600" dirty="0"/>
            </a:lvl8pPr>
            <a:lvl9pPr marL="0" indent="0" algn="l">
              <a:lnSpc>
                <a:spcPts val="1920"/>
              </a:lnSpc>
              <a:spcBef>
                <a:spcPts val="0"/>
              </a:spcBef>
              <a:spcAft>
                <a:spcPts val="0"/>
              </a:spcAft>
              <a:buFont typeface="Arial" panose="020B0604020202020204" pitchFamily="34" charset="0"/>
              <a:buNone/>
              <a:defRPr lang="de-DE" sz="1600" dirty="0"/>
            </a:lvl9pPr>
          </a:lstStyle>
          <a:p>
            <a:r>
              <a:rPr lang="de-DE" dirty="0"/>
              <a:t>www.uni-paderborn.de/xxxx</a:t>
            </a:r>
          </a:p>
        </p:txBody>
      </p:sp>
      <p:sp>
        <p:nvSpPr>
          <p:cNvPr id="22" name="Web">
            <a:extLst>
              <a:ext uri="{FF2B5EF4-FFF2-40B4-BE49-F238E27FC236}">
                <a16:creationId xmlns:a16="http://schemas.microsoft.com/office/drawing/2014/main" id="{29348240-D66B-D0CE-0E8B-7020D6653787}"/>
              </a:ext>
            </a:extLst>
          </p:cNvPr>
          <p:cNvSpPr>
            <a:spLocks noGrp="1"/>
          </p:cNvSpPr>
          <p:nvPr>
            <p:ph type="body" orient="vert" idx="23" hasCustomPrompt="1"/>
          </p:nvPr>
        </p:nvSpPr>
        <p:spPr>
          <a:xfrm>
            <a:off x="1467075" y="4552616"/>
            <a:ext cx="1800000" cy="276225"/>
          </a:xfrm>
          <a:prstGeom prst="rect">
            <a:avLst/>
          </a:prstGeom>
        </p:spPr>
        <p:txBody>
          <a:bodyPr vert="horz" tIns="14400" numCol="1"/>
          <a:lstStyle>
            <a:lvl1pPr marL="0" indent="0" algn="r">
              <a:lnSpc>
                <a:spcPts val="1920"/>
              </a:lnSpc>
              <a:spcBef>
                <a:spcPts val="0"/>
              </a:spcBef>
              <a:spcAft>
                <a:spcPts val="0"/>
              </a:spcAft>
              <a:buFont typeface="Arial" panose="020B0604020202020204" pitchFamily="34" charset="0"/>
              <a:buNone/>
              <a:defRPr lang="de-DE" sz="1200" b="1" dirty="0"/>
            </a:lvl1pPr>
            <a:lvl2pPr marL="0" indent="0" algn="r">
              <a:lnSpc>
                <a:spcPts val="1920"/>
              </a:lnSpc>
              <a:spcBef>
                <a:spcPts val="0"/>
              </a:spcBef>
              <a:spcAft>
                <a:spcPts val="0"/>
              </a:spcAft>
              <a:buFont typeface="Arial" panose="020B0604020202020204" pitchFamily="34" charset="0"/>
              <a:buNone/>
              <a:defRPr lang="de-DE" sz="1200" b="1" dirty="0"/>
            </a:lvl2pPr>
            <a:lvl3pPr marL="0" indent="0" algn="r">
              <a:lnSpc>
                <a:spcPts val="1920"/>
              </a:lnSpc>
              <a:spcBef>
                <a:spcPts val="0"/>
              </a:spcBef>
              <a:spcAft>
                <a:spcPts val="0"/>
              </a:spcAft>
              <a:buFont typeface="Arial" panose="020B0604020202020204" pitchFamily="34" charset="0"/>
              <a:buNone/>
              <a:defRPr lang="de-DE" sz="1200" b="1" dirty="0"/>
            </a:lvl3pPr>
            <a:lvl4pPr marL="0" indent="0" algn="r">
              <a:lnSpc>
                <a:spcPts val="1920"/>
              </a:lnSpc>
              <a:spcBef>
                <a:spcPts val="0"/>
              </a:spcBef>
              <a:spcAft>
                <a:spcPts val="0"/>
              </a:spcAft>
              <a:buFont typeface="Arial" panose="020B0604020202020204" pitchFamily="34" charset="0"/>
              <a:buNone/>
              <a:defRPr lang="de-DE" sz="1200" b="1" dirty="0"/>
            </a:lvl4pPr>
            <a:lvl5pPr marL="0" indent="0" algn="r">
              <a:lnSpc>
                <a:spcPts val="1920"/>
              </a:lnSpc>
              <a:spcBef>
                <a:spcPts val="0"/>
              </a:spcBef>
              <a:spcAft>
                <a:spcPts val="0"/>
              </a:spcAft>
              <a:buFont typeface="Arial" panose="020B0604020202020204" pitchFamily="34" charset="0"/>
              <a:buNone/>
              <a:defRPr lang="de-DE" sz="1200" b="1" dirty="0"/>
            </a:lvl5pPr>
            <a:lvl6pPr marL="0" indent="0" algn="r">
              <a:lnSpc>
                <a:spcPts val="1920"/>
              </a:lnSpc>
              <a:spcBef>
                <a:spcPts val="0"/>
              </a:spcBef>
              <a:spcAft>
                <a:spcPts val="0"/>
              </a:spcAft>
              <a:buFont typeface="Arial" panose="020B0604020202020204" pitchFamily="34" charset="0"/>
              <a:buNone/>
              <a:defRPr lang="de-DE" sz="1200" b="1" dirty="0"/>
            </a:lvl6pPr>
            <a:lvl7pPr marL="0" indent="0" algn="r">
              <a:lnSpc>
                <a:spcPts val="1920"/>
              </a:lnSpc>
              <a:spcBef>
                <a:spcPts val="0"/>
              </a:spcBef>
              <a:spcAft>
                <a:spcPts val="0"/>
              </a:spcAft>
              <a:buFont typeface="Arial" panose="020B0604020202020204" pitchFamily="34" charset="0"/>
              <a:buNone/>
              <a:defRPr lang="de-DE" sz="1200" b="1" dirty="0"/>
            </a:lvl7pPr>
            <a:lvl8pPr marL="0" indent="0" algn="r">
              <a:lnSpc>
                <a:spcPts val="1920"/>
              </a:lnSpc>
              <a:spcBef>
                <a:spcPts val="0"/>
              </a:spcBef>
              <a:spcAft>
                <a:spcPts val="0"/>
              </a:spcAft>
              <a:buFont typeface="Arial" panose="020B0604020202020204" pitchFamily="34" charset="0"/>
              <a:buNone/>
              <a:defRPr lang="de-DE" sz="1200" b="1" dirty="0"/>
            </a:lvl8pPr>
            <a:lvl9pPr marL="0" indent="0" algn="r">
              <a:lnSpc>
                <a:spcPts val="1920"/>
              </a:lnSpc>
              <a:spcBef>
                <a:spcPts val="0"/>
              </a:spcBef>
              <a:spcAft>
                <a:spcPts val="0"/>
              </a:spcAft>
              <a:buFont typeface="Arial" panose="020B0604020202020204" pitchFamily="34" charset="0"/>
              <a:buNone/>
              <a:defRPr lang="de-DE" sz="1200" b="1" dirty="0"/>
            </a:lvl9pPr>
          </a:lstStyle>
          <a:p>
            <a:pPr lvl="0"/>
            <a:r>
              <a:rPr lang="de-DE" dirty="0"/>
              <a:t>Web</a:t>
            </a:r>
          </a:p>
        </p:txBody>
      </p:sp>
      <p:sp>
        <p:nvSpPr>
          <p:cNvPr id="14" name="Mail Text">
            <a:extLst>
              <a:ext uri="{FF2B5EF4-FFF2-40B4-BE49-F238E27FC236}">
                <a16:creationId xmlns:a16="http://schemas.microsoft.com/office/drawing/2014/main" id="{1F5521ED-AE31-91F0-A9DA-E4B4368AB226}"/>
              </a:ext>
            </a:extLst>
          </p:cNvPr>
          <p:cNvSpPr>
            <a:spLocks noGrp="1"/>
          </p:cNvSpPr>
          <p:nvPr>
            <p:ph type="body" orient="vert" idx="16" hasCustomPrompt="1"/>
          </p:nvPr>
        </p:nvSpPr>
        <p:spPr>
          <a:xfrm>
            <a:off x="3416300" y="4276820"/>
            <a:ext cx="6335536" cy="275368"/>
          </a:xfrm>
          <a:prstGeom prst="rect">
            <a:avLst/>
          </a:prstGeom>
        </p:spPr>
        <p:txBody>
          <a:bodyPr vert="horz" numCol="1"/>
          <a:lstStyle>
            <a:lvl1pPr marL="0" indent="0" algn="l">
              <a:lnSpc>
                <a:spcPts val="1920"/>
              </a:lnSpc>
              <a:spcBef>
                <a:spcPts val="0"/>
              </a:spcBef>
              <a:spcAft>
                <a:spcPts val="0"/>
              </a:spcAft>
              <a:buFont typeface="Arial" panose="020B0604020202020204" pitchFamily="34" charset="0"/>
              <a:buNone/>
              <a:defRPr sz="1600" b="0"/>
            </a:lvl1pPr>
            <a:lvl2pPr marL="0" indent="0" algn="l">
              <a:lnSpc>
                <a:spcPts val="1920"/>
              </a:lnSpc>
              <a:spcBef>
                <a:spcPts val="0"/>
              </a:spcBef>
              <a:spcAft>
                <a:spcPts val="0"/>
              </a:spcAft>
              <a:buFont typeface="Arial" panose="020B0604020202020204" pitchFamily="34" charset="0"/>
              <a:buNone/>
              <a:defRPr sz="1600" b="0"/>
            </a:lvl2pPr>
            <a:lvl3pPr marL="0" indent="0" algn="l">
              <a:lnSpc>
                <a:spcPts val="1920"/>
              </a:lnSpc>
              <a:spcBef>
                <a:spcPts val="0"/>
              </a:spcBef>
              <a:spcAft>
                <a:spcPts val="0"/>
              </a:spcAft>
              <a:buFont typeface="Arial" panose="020B0604020202020204" pitchFamily="34" charset="0"/>
              <a:buNone/>
              <a:defRPr sz="1600" b="0"/>
            </a:lvl3pPr>
            <a:lvl4pPr marL="0" indent="0" algn="l">
              <a:lnSpc>
                <a:spcPts val="1920"/>
              </a:lnSpc>
              <a:spcBef>
                <a:spcPts val="0"/>
              </a:spcBef>
              <a:spcAft>
                <a:spcPts val="0"/>
              </a:spcAft>
              <a:buFont typeface="Arial" panose="020B0604020202020204" pitchFamily="34" charset="0"/>
              <a:buNone/>
              <a:defRPr sz="1600" b="0"/>
            </a:lvl4pPr>
            <a:lvl5pPr marL="0" indent="0" algn="l">
              <a:lnSpc>
                <a:spcPts val="1920"/>
              </a:lnSpc>
              <a:spcBef>
                <a:spcPts val="0"/>
              </a:spcBef>
              <a:spcAft>
                <a:spcPts val="0"/>
              </a:spcAft>
              <a:buFont typeface="Arial" panose="020B0604020202020204" pitchFamily="34" charset="0"/>
              <a:buNone/>
              <a:defRPr sz="1600" b="0"/>
            </a:lvl5pPr>
            <a:lvl6pPr marL="0" indent="0" algn="l">
              <a:lnSpc>
                <a:spcPts val="1920"/>
              </a:lnSpc>
              <a:spcBef>
                <a:spcPts val="0"/>
              </a:spcBef>
              <a:spcAft>
                <a:spcPts val="0"/>
              </a:spcAft>
              <a:buFont typeface="Arial" panose="020B0604020202020204" pitchFamily="34" charset="0"/>
              <a:buNone/>
              <a:defRPr sz="1600" b="0"/>
            </a:lvl6pPr>
            <a:lvl7pPr marL="0" indent="0" algn="l">
              <a:lnSpc>
                <a:spcPts val="1920"/>
              </a:lnSpc>
              <a:spcBef>
                <a:spcPts val="0"/>
              </a:spcBef>
              <a:spcAft>
                <a:spcPts val="0"/>
              </a:spcAft>
              <a:buFont typeface="Arial" panose="020B0604020202020204" pitchFamily="34" charset="0"/>
              <a:buNone/>
              <a:defRPr sz="1600" b="0"/>
            </a:lvl7pPr>
            <a:lvl8pPr marL="0" indent="0" algn="l">
              <a:lnSpc>
                <a:spcPts val="1920"/>
              </a:lnSpc>
              <a:spcBef>
                <a:spcPts val="0"/>
              </a:spcBef>
              <a:spcAft>
                <a:spcPts val="0"/>
              </a:spcAft>
              <a:buFont typeface="Arial" panose="020B0604020202020204" pitchFamily="34" charset="0"/>
              <a:buNone/>
              <a:defRPr sz="1600" b="0"/>
            </a:lvl8pPr>
            <a:lvl9pPr marL="0" indent="0" algn="l">
              <a:lnSpc>
                <a:spcPts val="1920"/>
              </a:lnSpc>
              <a:spcBef>
                <a:spcPts val="0"/>
              </a:spcBef>
              <a:spcAft>
                <a:spcPts val="0"/>
              </a:spcAft>
              <a:buFont typeface="Arial" panose="020B0604020202020204" pitchFamily="34" charset="0"/>
              <a:buNone/>
              <a:defRPr sz="1600" b="0"/>
            </a:lvl9pPr>
          </a:lstStyle>
          <a:p>
            <a:r>
              <a:rPr lang="de-DE" dirty="0"/>
              <a:t>vorname.nachname@uni-paderborn.de</a:t>
            </a:r>
          </a:p>
        </p:txBody>
      </p:sp>
      <p:sp>
        <p:nvSpPr>
          <p:cNvPr id="23" name="Mail">
            <a:extLst>
              <a:ext uri="{FF2B5EF4-FFF2-40B4-BE49-F238E27FC236}">
                <a16:creationId xmlns:a16="http://schemas.microsoft.com/office/drawing/2014/main" id="{4D377260-771A-DEAB-79BA-78D3099290E7}"/>
              </a:ext>
            </a:extLst>
          </p:cNvPr>
          <p:cNvSpPr>
            <a:spLocks noGrp="1"/>
          </p:cNvSpPr>
          <p:nvPr>
            <p:ph type="body" orient="vert" idx="24" hasCustomPrompt="1"/>
          </p:nvPr>
        </p:nvSpPr>
        <p:spPr>
          <a:xfrm>
            <a:off x="1467075" y="4276820"/>
            <a:ext cx="1800000" cy="276225"/>
          </a:xfrm>
          <a:prstGeom prst="rect">
            <a:avLst/>
          </a:prstGeom>
        </p:spPr>
        <p:txBody>
          <a:bodyPr vert="horz" tIns="14400" numCol="1"/>
          <a:lstStyle>
            <a:lvl1pPr marL="0" indent="0" algn="r">
              <a:lnSpc>
                <a:spcPts val="1920"/>
              </a:lnSpc>
              <a:spcBef>
                <a:spcPts val="0"/>
              </a:spcBef>
              <a:spcAft>
                <a:spcPts val="0"/>
              </a:spcAft>
              <a:buFont typeface="Arial" panose="020B0604020202020204" pitchFamily="34" charset="0"/>
              <a:buNone/>
              <a:defRPr lang="de-DE" sz="1200" b="1" dirty="0"/>
            </a:lvl1pPr>
            <a:lvl2pPr marL="0" indent="0" algn="r">
              <a:lnSpc>
                <a:spcPts val="1920"/>
              </a:lnSpc>
              <a:spcBef>
                <a:spcPts val="0"/>
              </a:spcBef>
              <a:spcAft>
                <a:spcPts val="0"/>
              </a:spcAft>
              <a:buFont typeface="Arial" panose="020B0604020202020204" pitchFamily="34" charset="0"/>
              <a:buNone/>
              <a:defRPr lang="de-DE" sz="1200" b="1" dirty="0"/>
            </a:lvl2pPr>
            <a:lvl3pPr marL="0" indent="0" algn="r">
              <a:lnSpc>
                <a:spcPts val="1920"/>
              </a:lnSpc>
              <a:spcBef>
                <a:spcPts val="0"/>
              </a:spcBef>
              <a:spcAft>
                <a:spcPts val="0"/>
              </a:spcAft>
              <a:buFont typeface="Arial" panose="020B0604020202020204" pitchFamily="34" charset="0"/>
              <a:buNone/>
              <a:defRPr lang="de-DE" sz="1200" b="1" dirty="0"/>
            </a:lvl3pPr>
            <a:lvl4pPr marL="0" indent="0" algn="r">
              <a:lnSpc>
                <a:spcPts val="1920"/>
              </a:lnSpc>
              <a:spcBef>
                <a:spcPts val="0"/>
              </a:spcBef>
              <a:spcAft>
                <a:spcPts val="0"/>
              </a:spcAft>
              <a:buFont typeface="Arial" panose="020B0604020202020204" pitchFamily="34" charset="0"/>
              <a:buNone/>
              <a:defRPr lang="de-DE" sz="1200" b="1" dirty="0"/>
            </a:lvl4pPr>
            <a:lvl5pPr marL="0" indent="0" algn="r">
              <a:lnSpc>
                <a:spcPts val="1920"/>
              </a:lnSpc>
              <a:spcBef>
                <a:spcPts val="0"/>
              </a:spcBef>
              <a:spcAft>
                <a:spcPts val="0"/>
              </a:spcAft>
              <a:buFont typeface="Arial" panose="020B0604020202020204" pitchFamily="34" charset="0"/>
              <a:buNone/>
              <a:defRPr lang="de-DE" sz="1200" b="1" dirty="0"/>
            </a:lvl5pPr>
            <a:lvl6pPr marL="0" indent="0" algn="r">
              <a:lnSpc>
                <a:spcPts val="1920"/>
              </a:lnSpc>
              <a:spcBef>
                <a:spcPts val="0"/>
              </a:spcBef>
              <a:spcAft>
                <a:spcPts val="0"/>
              </a:spcAft>
              <a:buFont typeface="Arial" panose="020B0604020202020204" pitchFamily="34" charset="0"/>
              <a:buNone/>
              <a:defRPr lang="de-DE" sz="1200" b="1" dirty="0"/>
            </a:lvl6pPr>
            <a:lvl7pPr marL="0" indent="0" algn="r">
              <a:lnSpc>
                <a:spcPts val="1920"/>
              </a:lnSpc>
              <a:spcBef>
                <a:spcPts val="0"/>
              </a:spcBef>
              <a:spcAft>
                <a:spcPts val="0"/>
              </a:spcAft>
              <a:buFont typeface="Arial" panose="020B0604020202020204" pitchFamily="34" charset="0"/>
              <a:buNone/>
              <a:defRPr lang="de-DE" sz="1200" b="1" dirty="0"/>
            </a:lvl7pPr>
            <a:lvl8pPr marL="0" indent="0" algn="r">
              <a:lnSpc>
                <a:spcPts val="1920"/>
              </a:lnSpc>
              <a:spcBef>
                <a:spcPts val="0"/>
              </a:spcBef>
              <a:spcAft>
                <a:spcPts val="0"/>
              </a:spcAft>
              <a:buFont typeface="Arial" panose="020B0604020202020204" pitchFamily="34" charset="0"/>
              <a:buNone/>
              <a:defRPr lang="de-DE" sz="1200" b="1" dirty="0"/>
            </a:lvl8pPr>
            <a:lvl9pPr marL="0" indent="0" algn="r">
              <a:lnSpc>
                <a:spcPts val="1920"/>
              </a:lnSpc>
              <a:spcBef>
                <a:spcPts val="0"/>
              </a:spcBef>
              <a:spcAft>
                <a:spcPts val="0"/>
              </a:spcAft>
              <a:buFont typeface="Arial" panose="020B0604020202020204" pitchFamily="34" charset="0"/>
              <a:buNone/>
              <a:defRPr lang="de-DE" sz="1200" b="1" dirty="0"/>
            </a:lvl9pPr>
          </a:lstStyle>
          <a:p>
            <a:pPr lvl="0"/>
            <a:r>
              <a:rPr lang="de-DE" dirty="0"/>
              <a:t>Mail</a:t>
            </a:r>
          </a:p>
        </p:txBody>
      </p:sp>
      <p:sp>
        <p:nvSpPr>
          <p:cNvPr id="15" name="Telefon Text">
            <a:extLst>
              <a:ext uri="{FF2B5EF4-FFF2-40B4-BE49-F238E27FC236}">
                <a16:creationId xmlns:a16="http://schemas.microsoft.com/office/drawing/2014/main" id="{BCEBF50B-C7FA-2A10-92C3-26B980344990}"/>
              </a:ext>
            </a:extLst>
          </p:cNvPr>
          <p:cNvSpPr>
            <a:spLocks noGrp="1"/>
          </p:cNvSpPr>
          <p:nvPr>
            <p:ph type="body" orient="vert" idx="17" hasCustomPrompt="1"/>
          </p:nvPr>
        </p:nvSpPr>
        <p:spPr>
          <a:xfrm>
            <a:off x="3416300" y="4000932"/>
            <a:ext cx="6335536" cy="275368"/>
          </a:xfrm>
          <a:prstGeom prst="rect">
            <a:avLst/>
          </a:prstGeom>
        </p:spPr>
        <p:txBody>
          <a:bodyPr vert="horz" numCol="1"/>
          <a:lstStyle>
            <a:lvl1pPr marL="0" indent="0" algn="l">
              <a:lnSpc>
                <a:spcPts val="1920"/>
              </a:lnSpc>
              <a:spcBef>
                <a:spcPts val="0"/>
              </a:spcBef>
              <a:spcAft>
                <a:spcPts val="0"/>
              </a:spcAft>
              <a:buFont typeface="Arial" panose="020B0604020202020204" pitchFamily="34" charset="0"/>
              <a:buNone/>
              <a:defRPr sz="1600" b="0"/>
            </a:lvl1pPr>
            <a:lvl2pPr marL="0" indent="0" algn="l">
              <a:lnSpc>
                <a:spcPts val="1920"/>
              </a:lnSpc>
              <a:spcBef>
                <a:spcPts val="0"/>
              </a:spcBef>
              <a:spcAft>
                <a:spcPts val="0"/>
              </a:spcAft>
              <a:buFont typeface="Arial" panose="020B0604020202020204" pitchFamily="34" charset="0"/>
              <a:buNone/>
              <a:defRPr sz="1600" b="0"/>
            </a:lvl2pPr>
            <a:lvl3pPr marL="0" indent="0" algn="l">
              <a:lnSpc>
                <a:spcPts val="1920"/>
              </a:lnSpc>
              <a:spcBef>
                <a:spcPts val="0"/>
              </a:spcBef>
              <a:spcAft>
                <a:spcPts val="0"/>
              </a:spcAft>
              <a:buFont typeface="Arial" panose="020B0604020202020204" pitchFamily="34" charset="0"/>
              <a:buNone/>
              <a:defRPr sz="1600" b="0"/>
            </a:lvl3pPr>
            <a:lvl4pPr marL="0" indent="0" algn="l">
              <a:lnSpc>
                <a:spcPts val="1920"/>
              </a:lnSpc>
              <a:spcBef>
                <a:spcPts val="0"/>
              </a:spcBef>
              <a:spcAft>
                <a:spcPts val="0"/>
              </a:spcAft>
              <a:buFont typeface="Arial" panose="020B0604020202020204" pitchFamily="34" charset="0"/>
              <a:buNone/>
              <a:defRPr sz="1600" b="0"/>
            </a:lvl4pPr>
            <a:lvl5pPr marL="0" indent="0" algn="l">
              <a:lnSpc>
                <a:spcPts val="1920"/>
              </a:lnSpc>
              <a:spcBef>
                <a:spcPts val="0"/>
              </a:spcBef>
              <a:spcAft>
                <a:spcPts val="0"/>
              </a:spcAft>
              <a:buFont typeface="Arial" panose="020B0604020202020204" pitchFamily="34" charset="0"/>
              <a:buNone/>
              <a:defRPr sz="1600" b="0"/>
            </a:lvl5pPr>
            <a:lvl6pPr marL="0" indent="0" algn="l">
              <a:lnSpc>
                <a:spcPts val="1920"/>
              </a:lnSpc>
              <a:spcBef>
                <a:spcPts val="0"/>
              </a:spcBef>
              <a:spcAft>
                <a:spcPts val="0"/>
              </a:spcAft>
              <a:buFont typeface="Arial" panose="020B0604020202020204" pitchFamily="34" charset="0"/>
              <a:buNone/>
              <a:defRPr sz="1600" b="0"/>
            </a:lvl6pPr>
            <a:lvl7pPr marL="0" indent="0" algn="l">
              <a:lnSpc>
                <a:spcPts val="1920"/>
              </a:lnSpc>
              <a:spcBef>
                <a:spcPts val="0"/>
              </a:spcBef>
              <a:spcAft>
                <a:spcPts val="0"/>
              </a:spcAft>
              <a:buFont typeface="Arial" panose="020B0604020202020204" pitchFamily="34" charset="0"/>
              <a:buNone/>
              <a:defRPr sz="1600" b="0"/>
            </a:lvl7pPr>
            <a:lvl8pPr marL="0" indent="0" algn="l">
              <a:lnSpc>
                <a:spcPts val="1920"/>
              </a:lnSpc>
              <a:spcBef>
                <a:spcPts val="0"/>
              </a:spcBef>
              <a:spcAft>
                <a:spcPts val="0"/>
              </a:spcAft>
              <a:buFont typeface="Arial" panose="020B0604020202020204" pitchFamily="34" charset="0"/>
              <a:buNone/>
              <a:defRPr sz="1600" b="0"/>
            </a:lvl8pPr>
            <a:lvl9pPr marL="0" indent="0" algn="l">
              <a:lnSpc>
                <a:spcPts val="1920"/>
              </a:lnSpc>
              <a:spcBef>
                <a:spcPts val="0"/>
              </a:spcBef>
              <a:spcAft>
                <a:spcPts val="0"/>
              </a:spcAft>
              <a:buFont typeface="Arial" panose="020B0604020202020204" pitchFamily="34" charset="0"/>
              <a:buNone/>
              <a:defRPr sz="1600" b="0"/>
            </a:lvl9pPr>
          </a:lstStyle>
          <a:p>
            <a:r>
              <a:rPr lang="de-DE" dirty="0"/>
              <a:t>+49 5251 60-xxxx</a:t>
            </a:r>
          </a:p>
        </p:txBody>
      </p:sp>
      <p:sp>
        <p:nvSpPr>
          <p:cNvPr id="24" name="Telefon">
            <a:extLst>
              <a:ext uri="{FF2B5EF4-FFF2-40B4-BE49-F238E27FC236}">
                <a16:creationId xmlns:a16="http://schemas.microsoft.com/office/drawing/2014/main" id="{B5F45367-644B-10F8-A735-61597E699745}"/>
              </a:ext>
            </a:extLst>
          </p:cNvPr>
          <p:cNvSpPr>
            <a:spLocks noGrp="1"/>
          </p:cNvSpPr>
          <p:nvPr>
            <p:ph type="body" orient="vert" idx="25" hasCustomPrompt="1"/>
          </p:nvPr>
        </p:nvSpPr>
        <p:spPr>
          <a:xfrm>
            <a:off x="1467075" y="4000932"/>
            <a:ext cx="1800000" cy="276225"/>
          </a:xfrm>
          <a:prstGeom prst="rect">
            <a:avLst/>
          </a:prstGeom>
        </p:spPr>
        <p:txBody>
          <a:bodyPr vert="horz" tIns="14400" numCol="1"/>
          <a:lstStyle>
            <a:lvl1pPr marL="0" indent="0" algn="r">
              <a:lnSpc>
                <a:spcPts val="1920"/>
              </a:lnSpc>
              <a:spcBef>
                <a:spcPts val="0"/>
              </a:spcBef>
              <a:spcAft>
                <a:spcPts val="0"/>
              </a:spcAft>
              <a:buFont typeface="Arial" panose="020B0604020202020204" pitchFamily="34" charset="0"/>
              <a:buNone/>
              <a:defRPr lang="de-DE" sz="1200" b="1" dirty="0"/>
            </a:lvl1pPr>
            <a:lvl2pPr marL="0" indent="0" algn="r">
              <a:lnSpc>
                <a:spcPts val="1920"/>
              </a:lnSpc>
              <a:spcBef>
                <a:spcPts val="0"/>
              </a:spcBef>
              <a:spcAft>
                <a:spcPts val="0"/>
              </a:spcAft>
              <a:buFont typeface="Arial" panose="020B0604020202020204" pitchFamily="34" charset="0"/>
              <a:buNone/>
              <a:defRPr lang="de-DE" sz="1200" b="1" dirty="0"/>
            </a:lvl2pPr>
            <a:lvl3pPr marL="0" indent="0" algn="r">
              <a:lnSpc>
                <a:spcPts val="1920"/>
              </a:lnSpc>
              <a:spcBef>
                <a:spcPts val="0"/>
              </a:spcBef>
              <a:spcAft>
                <a:spcPts val="0"/>
              </a:spcAft>
              <a:buFont typeface="Arial" panose="020B0604020202020204" pitchFamily="34" charset="0"/>
              <a:buNone/>
              <a:defRPr lang="de-DE" sz="1200" b="1" dirty="0"/>
            </a:lvl3pPr>
            <a:lvl4pPr marL="0" indent="0" algn="r">
              <a:lnSpc>
                <a:spcPts val="1920"/>
              </a:lnSpc>
              <a:spcBef>
                <a:spcPts val="0"/>
              </a:spcBef>
              <a:spcAft>
                <a:spcPts val="0"/>
              </a:spcAft>
              <a:buFont typeface="Arial" panose="020B0604020202020204" pitchFamily="34" charset="0"/>
              <a:buNone/>
              <a:defRPr lang="de-DE" sz="1200" b="1" dirty="0"/>
            </a:lvl4pPr>
            <a:lvl5pPr marL="0" indent="0" algn="r">
              <a:lnSpc>
                <a:spcPts val="1920"/>
              </a:lnSpc>
              <a:spcBef>
                <a:spcPts val="0"/>
              </a:spcBef>
              <a:spcAft>
                <a:spcPts val="0"/>
              </a:spcAft>
              <a:buFont typeface="Arial" panose="020B0604020202020204" pitchFamily="34" charset="0"/>
              <a:buNone/>
              <a:defRPr lang="de-DE" sz="1200" b="1" dirty="0"/>
            </a:lvl5pPr>
            <a:lvl6pPr marL="0" indent="0" algn="r">
              <a:lnSpc>
                <a:spcPts val="1920"/>
              </a:lnSpc>
              <a:spcBef>
                <a:spcPts val="0"/>
              </a:spcBef>
              <a:spcAft>
                <a:spcPts val="0"/>
              </a:spcAft>
              <a:buFont typeface="Arial" panose="020B0604020202020204" pitchFamily="34" charset="0"/>
              <a:buNone/>
              <a:defRPr lang="de-DE" sz="1200" b="1" dirty="0"/>
            </a:lvl6pPr>
            <a:lvl7pPr marL="0" indent="0" algn="r">
              <a:lnSpc>
                <a:spcPts val="1920"/>
              </a:lnSpc>
              <a:spcBef>
                <a:spcPts val="0"/>
              </a:spcBef>
              <a:spcAft>
                <a:spcPts val="0"/>
              </a:spcAft>
              <a:buFont typeface="Arial" panose="020B0604020202020204" pitchFamily="34" charset="0"/>
              <a:buNone/>
              <a:defRPr lang="de-DE" sz="1200" b="1" dirty="0"/>
            </a:lvl7pPr>
            <a:lvl8pPr marL="0" indent="0" algn="r">
              <a:lnSpc>
                <a:spcPts val="1920"/>
              </a:lnSpc>
              <a:spcBef>
                <a:spcPts val="0"/>
              </a:spcBef>
              <a:spcAft>
                <a:spcPts val="0"/>
              </a:spcAft>
              <a:buFont typeface="Arial" panose="020B0604020202020204" pitchFamily="34" charset="0"/>
              <a:buNone/>
              <a:defRPr lang="de-DE" sz="1200" b="1" dirty="0"/>
            </a:lvl8pPr>
            <a:lvl9pPr marL="0" indent="0" algn="r">
              <a:lnSpc>
                <a:spcPts val="1920"/>
              </a:lnSpc>
              <a:spcBef>
                <a:spcPts val="0"/>
              </a:spcBef>
              <a:spcAft>
                <a:spcPts val="0"/>
              </a:spcAft>
              <a:buFont typeface="Arial" panose="020B0604020202020204" pitchFamily="34" charset="0"/>
              <a:buNone/>
              <a:defRPr lang="de-DE" sz="1200" b="1" dirty="0"/>
            </a:lvl9pPr>
          </a:lstStyle>
          <a:p>
            <a:pPr lvl="0"/>
            <a:r>
              <a:rPr lang="de-DE" dirty="0"/>
              <a:t>Telefon</a:t>
            </a:r>
          </a:p>
        </p:txBody>
      </p:sp>
      <p:sp>
        <p:nvSpPr>
          <p:cNvPr id="16" name="Struktureinheit">
            <a:extLst>
              <a:ext uri="{FF2B5EF4-FFF2-40B4-BE49-F238E27FC236}">
                <a16:creationId xmlns:a16="http://schemas.microsoft.com/office/drawing/2014/main" id="{E3AE326B-957C-2F1C-C342-725AF60682FB}"/>
              </a:ext>
            </a:extLst>
          </p:cNvPr>
          <p:cNvSpPr>
            <a:spLocks noGrp="1"/>
          </p:cNvSpPr>
          <p:nvPr>
            <p:ph type="body" orient="vert" idx="18" hasCustomPrompt="1"/>
          </p:nvPr>
        </p:nvSpPr>
        <p:spPr>
          <a:xfrm>
            <a:off x="3416300" y="3555999"/>
            <a:ext cx="6335536" cy="275368"/>
          </a:xfrm>
          <a:prstGeom prst="rect">
            <a:avLst/>
          </a:prstGeom>
        </p:spPr>
        <p:txBody>
          <a:bodyPr vert="horz" numCol="1"/>
          <a:lstStyle>
            <a:lvl1pPr marL="0" indent="0" algn="l">
              <a:lnSpc>
                <a:spcPts val="1920"/>
              </a:lnSpc>
              <a:spcBef>
                <a:spcPts val="0"/>
              </a:spcBef>
              <a:spcAft>
                <a:spcPts val="0"/>
              </a:spcAft>
              <a:buFont typeface="Arial" panose="020B0604020202020204" pitchFamily="34" charset="0"/>
              <a:buNone/>
              <a:defRPr sz="1600" b="0"/>
            </a:lvl1pPr>
            <a:lvl2pPr marL="0" indent="0" algn="l">
              <a:lnSpc>
                <a:spcPts val="1920"/>
              </a:lnSpc>
              <a:spcBef>
                <a:spcPts val="0"/>
              </a:spcBef>
              <a:spcAft>
                <a:spcPts val="0"/>
              </a:spcAft>
              <a:buFont typeface="Arial" panose="020B0604020202020204" pitchFamily="34" charset="0"/>
              <a:buNone/>
              <a:defRPr sz="1600" b="0"/>
            </a:lvl2pPr>
            <a:lvl3pPr marL="0" indent="0" algn="l">
              <a:lnSpc>
                <a:spcPts val="1920"/>
              </a:lnSpc>
              <a:spcBef>
                <a:spcPts val="0"/>
              </a:spcBef>
              <a:spcAft>
                <a:spcPts val="0"/>
              </a:spcAft>
              <a:buFont typeface="Arial" panose="020B0604020202020204" pitchFamily="34" charset="0"/>
              <a:buNone/>
              <a:defRPr sz="1600" b="0"/>
            </a:lvl3pPr>
            <a:lvl4pPr marL="0" indent="0" algn="l">
              <a:lnSpc>
                <a:spcPts val="1920"/>
              </a:lnSpc>
              <a:spcBef>
                <a:spcPts val="0"/>
              </a:spcBef>
              <a:spcAft>
                <a:spcPts val="0"/>
              </a:spcAft>
              <a:buFont typeface="Arial" panose="020B0604020202020204" pitchFamily="34" charset="0"/>
              <a:buNone/>
              <a:defRPr sz="1600" b="0"/>
            </a:lvl4pPr>
            <a:lvl5pPr marL="0" indent="0" algn="l">
              <a:lnSpc>
                <a:spcPts val="1920"/>
              </a:lnSpc>
              <a:spcBef>
                <a:spcPts val="0"/>
              </a:spcBef>
              <a:spcAft>
                <a:spcPts val="0"/>
              </a:spcAft>
              <a:buFont typeface="Arial" panose="020B0604020202020204" pitchFamily="34" charset="0"/>
              <a:buNone/>
              <a:defRPr sz="1600" b="0"/>
            </a:lvl5pPr>
            <a:lvl6pPr marL="0" indent="0" algn="l">
              <a:lnSpc>
                <a:spcPts val="1920"/>
              </a:lnSpc>
              <a:spcBef>
                <a:spcPts val="0"/>
              </a:spcBef>
              <a:spcAft>
                <a:spcPts val="0"/>
              </a:spcAft>
              <a:buFont typeface="Arial" panose="020B0604020202020204" pitchFamily="34" charset="0"/>
              <a:buNone/>
              <a:defRPr sz="1600" b="0"/>
            </a:lvl6pPr>
            <a:lvl7pPr marL="0" indent="0" algn="l">
              <a:lnSpc>
                <a:spcPts val="1920"/>
              </a:lnSpc>
              <a:spcBef>
                <a:spcPts val="0"/>
              </a:spcBef>
              <a:spcAft>
                <a:spcPts val="0"/>
              </a:spcAft>
              <a:buFont typeface="Arial" panose="020B0604020202020204" pitchFamily="34" charset="0"/>
              <a:buNone/>
              <a:defRPr sz="1600" b="0"/>
            </a:lvl7pPr>
            <a:lvl8pPr marL="0" indent="0" algn="l">
              <a:lnSpc>
                <a:spcPts val="1920"/>
              </a:lnSpc>
              <a:spcBef>
                <a:spcPts val="0"/>
              </a:spcBef>
              <a:spcAft>
                <a:spcPts val="0"/>
              </a:spcAft>
              <a:buFont typeface="Arial" panose="020B0604020202020204" pitchFamily="34" charset="0"/>
              <a:buNone/>
              <a:defRPr sz="1600" b="0"/>
            </a:lvl8pPr>
            <a:lvl9pPr marL="0" indent="0" algn="l">
              <a:lnSpc>
                <a:spcPts val="1920"/>
              </a:lnSpc>
              <a:spcBef>
                <a:spcPts val="0"/>
              </a:spcBef>
              <a:spcAft>
                <a:spcPts val="0"/>
              </a:spcAft>
              <a:buFont typeface="Arial" panose="020B0604020202020204" pitchFamily="34" charset="0"/>
              <a:buNone/>
              <a:defRPr sz="1600" b="0"/>
            </a:lvl9pPr>
          </a:lstStyle>
          <a:p>
            <a:r>
              <a:rPr lang="de-DE" dirty="0"/>
              <a:t>Struktureinheit</a:t>
            </a:r>
          </a:p>
        </p:txBody>
      </p:sp>
      <p:sp>
        <p:nvSpPr>
          <p:cNvPr id="17" name="Funktionsbeschreibung">
            <a:extLst>
              <a:ext uri="{FF2B5EF4-FFF2-40B4-BE49-F238E27FC236}">
                <a16:creationId xmlns:a16="http://schemas.microsoft.com/office/drawing/2014/main" id="{96F5FADB-DED8-6FFE-0A84-FC8792F3048C}"/>
              </a:ext>
            </a:extLst>
          </p:cNvPr>
          <p:cNvSpPr>
            <a:spLocks noGrp="1"/>
          </p:cNvSpPr>
          <p:nvPr>
            <p:ph type="body" orient="vert" idx="19" hasCustomPrompt="1"/>
          </p:nvPr>
        </p:nvSpPr>
        <p:spPr>
          <a:xfrm>
            <a:off x="3416300" y="2862484"/>
            <a:ext cx="6335536" cy="504000"/>
          </a:xfrm>
          <a:prstGeom prst="rect">
            <a:avLst/>
          </a:prstGeom>
        </p:spPr>
        <p:txBody>
          <a:bodyPr vert="horz" numCol="1"/>
          <a:lstStyle>
            <a:lvl1pPr marL="0" indent="0" algn="l">
              <a:lnSpc>
                <a:spcPts val="1920"/>
              </a:lnSpc>
              <a:spcBef>
                <a:spcPts val="0"/>
              </a:spcBef>
              <a:spcAft>
                <a:spcPts val="0"/>
              </a:spcAft>
              <a:buFont typeface="Arial" panose="020B0604020202020204" pitchFamily="34" charset="0"/>
              <a:buNone/>
              <a:defRPr sz="1600" b="0"/>
            </a:lvl1pPr>
            <a:lvl2pPr marL="0" indent="0" algn="l">
              <a:lnSpc>
                <a:spcPts val="1920"/>
              </a:lnSpc>
              <a:spcBef>
                <a:spcPts val="0"/>
              </a:spcBef>
              <a:spcAft>
                <a:spcPts val="0"/>
              </a:spcAft>
              <a:buFont typeface="Arial" panose="020B0604020202020204" pitchFamily="34" charset="0"/>
              <a:buNone/>
              <a:defRPr sz="1600" b="0"/>
            </a:lvl2pPr>
            <a:lvl3pPr marL="0" indent="0" algn="l">
              <a:lnSpc>
                <a:spcPts val="1920"/>
              </a:lnSpc>
              <a:spcBef>
                <a:spcPts val="0"/>
              </a:spcBef>
              <a:spcAft>
                <a:spcPts val="0"/>
              </a:spcAft>
              <a:buFont typeface="Arial" panose="020B0604020202020204" pitchFamily="34" charset="0"/>
              <a:buNone/>
              <a:defRPr sz="1600" b="0"/>
            </a:lvl3pPr>
            <a:lvl4pPr marL="0" indent="0" algn="l">
              <a:lnSpc>
                <a:spcPts val="1920"/>
              </a:lnSpc>
              <a:spcBef>
                <a:spcPts val="0"/>
              </a:spcBef>
              <a:spcAft>
                <a:spcPts val="0"/>
              </a:spcAft>
              <a:buFont typeface="Arial" panose="020B0604020202020204" pitchFamily="34" charset="0"/>
              <a:buNone/>
              <a:defRPr sz="1600" b="0"/>
            </a:lvl4pPr>
            <a:lvl5pPr marL="0" indent="0" algn="l">
              <a:lnSpc>
                <a:spcPts val="1920"/>
              </a:lnSpc>
              <a:spcBef>
                <a:spcPts val="0"/>
              </a:spcBef>
              <a:spcAft>
                <a:spcPts val="0"/>
              </a:spcAft>
              <a:buFont typeface="Arial" panose="020B0604020202020204" pitchFamily="34" charset="0"/>
              <a:buNone/>
              <a:defRPr sz="1600" b="0"/>
            </a:lvl5pPr>
            <a:lvl6pPr marL="0" indent="0" algn="l">
              <a:lnSpc>
                <a:spcPts val="1920"/>
              </a:lnSpc>
              <a:spcBef>
                <a:spcPts val="0"/>
              </a:spcBef>
              <a:spcAft>
                <a:spcPts val="0"/>
              </a:spcAft>
              <a:buFont typeface="Arial" panose="020B0604020202020204" pitchFamily="34" charset="0"/>
              <a:buNone/>
              <a:defRPr sz="1600" b="0"/>
            </a:lvl6pPr>
            <a:lvl7pPr marL="0" indent="0" algn="l">
              <a:lnSpc>
                <a:spcPts val="1920"/>
              </a:lnSpc>
              <a:spcBef>
                <a:spcPts val="0"/>
              </a:spcBef>
              <a:spcAft>
                <a:spcPts val="0"/>
              </a:spcAft>
              <a:buFont typeface="Arial" panose="020B0604020202020204" pitchFamily="34" charset="0"/>
              <a:buNone/>
              <a:defRPr sz="1600" b="0"/>
            </a:lvl7pPr>
            <a:lvl8pPr marL="0" indent="0" algn="l">
              <a:lnSpc>
                <a:spcPts val="1920"/>
              </a:lnSpc>
              <a:spcBef>
                <a:spcPts val="0"/>
              </a:spcBef>
              <a:spcAft>
                <a:spcPts val="0"/>
              </a:spcAft>
              <a:buFont typeface="Arial" panose="020B0604020202020204" pitchFamily="34" charset="0"/>
              <a:buNone/>
              <a:defRPr sz="1600" b="0"/>
            </a:lvl8pPr>
            <a:lvl9pPr marL="0" indent="0" algn="l">
              <a:lnSpc>
                <a:spcPts val="1920"/>
              </a:lnSpc>
              <a:spcBef>
                <a:spcPts val="0"/>
              </a:spcBef>
              <a:spcAft>
                <a:spcPts val="0"/>
              </a:spcAft>
              <a:buFont typeface="Arial" panose="020B0604020202020204" pitchFamily="34" charset="0"/>
              <a:buNone/>
              <a:defRPr sz="1600" b="0"/>
            </a:lvl9pPr>
          </a:lstStyle>
          <a:p>
            <a:r>
              <a:rPr lang="de-DE" dirty="0"/>
              <a:t>Funktion / Position</a:t>
            </a:r>
            <a:br>
              <a:rPr lang="de-DE" dirty="0"/>
            </a:br>
            <a:r>
              <a:rPr lang="de-DE" dirty="0"/>
              <a:t>in max. 2 Zeilen</a:t>
            </a:r>
          </a:p>
        </p:txBody>
      </p:sp>
      <p:sp>
        <p:nvSpPr>
          <p:cNvPr id="2" name="Vorname Nachname">
            <a:extLst>
              <a:ext uri="{FF2B5EF4-FFF2-40B4-BE49-F238E27FC236}">
                <a16:creationId xmlns:a16="http://schemas.microsoft.com/office/drawing/2014/main" id="{50AE6AE6-8076-8D9A-D6A3-94B9036FCC47}"/>
              </a:ext>
            </a:extLst>
          </p:cNvPr>
          <p:cNvSpPr>
            <a:spLocks noGrp="1"/>
          </p:cNvSpPr>
          <p:nvPr>
            <p:ph type="title" hasCustomPrompt="1"/>
          </p:nvPr>
        </p:nvSpPr>
        <p:spPr>
          <a:xfrm>
            <a:off x="3416300" y="2560106"/>
            <a:ext cx="6335536" cy="301521"/>
          </a:xfrm>
        </p:spPr>
        <p:txBody>
          <a:bodyPr lIns="0" bIns="0" anchor="t" anchorCtr="0"/>
          <a:lstStyle>
            <a:lvl1pPr>
              <a:lnSpc>
                <a:spcPts val="2250"/>
              </a:lnSpc>
              <a:defRPr sz="2000"/>
            </a:lvl1pPr>
          </a:lstStyle>
          <a:p>
            <a:r>
              <a:rPr lang="de-DE" dirty="0"/>
              <a:t>Vorname Nachname</a:t>
            </a:r>
          </a:p>
        </p:txBody>
      </p:sp>
      <p:sp>
        <p:nvSpPr>
          <p:cNvPr id="18" name="Akademischer Titel">
            <a:extLst>
              <a:ext uri="{FF2B5EF4-FFF2-40B4-BE49-F238E27FC236}">
                <a16:creationId xmlns:a16="http://schemas.microsoft.com/office/drawing/2014/main" id="{6B3B7B8C-0EA0-FC57-F7A3-D71720E3C615}"/>
              </a:ext>
            </a:extLst>
          </p:cNvPr>
          <p:cNvSpPr>
            <a:spLocks noGrp="1"/>
          </p:cNvSpPr>
          <p:nvPr>
            <p:ph type="body" orient="vert" idx="20" hasCustomPrompt="1"/>
          </p:nvPr>
        </p:nvSpPr>
        <p:spPr>
          <a:xfrm>
            <a:off x="3416300" y="2284738"/>
            <a:ext cx="6335536" cy="275368"/>
          </a:xfrm>
          <a:prstGeom prst="rect">
            <a:avLst/>
          </a:prstGeom>
        </p:spPr>
        <p:txBody>
          <a:bodyPr vert="horz" numCol="1"/>
          <a:lstStyle>
            <a:lvl1pPr marL="0" indent="0" algn="l">
              <a:lnSpc>
                <a:spcPts val="1920"/>
              </a:lnSpc>
              <a:spcBef>
                <a:spcPts val="0"/>
              </a:spcBef>
              <a:spcAft>
                <a:spcPts val="0"/>
              </a:spcAft>
              <a:buFont typeface="Arial" panose="020B0604020202020204" pitchFamily="34" charset="0"/>
              <a:buNone/>
              <a:defRPr sz="1600" b="0"/>
            </a:lvl1pPr>
            <a:lvl2pPr marL="0" indent="0" algn="l">
              <a:lnSpc>
                <a:spcPts val="1920"/>
              </a:lnSpc>
              <a:spcBef>
                <a:spcPts val="0"/>
              </a:spcBef>
              <a:spcAft>
                <a:spcPts val="0"/>
              </a:spcAft>
              <a:buFont typeface="Arial" panose="020B0604020202020204" pitchFamily="34" charset="0"/>
              <a:buNone/>
              <a:defRPr sz="1600" b="0"/>
            </a:lvl2pPr>
            <a:lvl3pPr marL="0" indent="0" algn="l">
              <a:lnSpc>
                <a:spcPts val="1920"/>
              </a:lnSpc>
              <a:spcBef>
                <a:spcPts val="0"/>
              </a:spcBef>
              <a:spcAft>
                <a:spcPts val="0"/>
              </a:spcAft>
              <a:buFont typeface="Arial" panose="020B0604020202020204" pitchFamily="34" charset="0"/>
              <a:buNone/>
              <a:defRPr sz="1600" b="0"/>
            </a:lvl3pPr>
            <a:lvl4pPr marL="0" indent="0" algn="l">
              <a:lnSpc>
                <a:spcPts val="1920"/>
              </a:lnSpc>
              <a:spcBef>
                <a:spcPts val="0"/>
              </a:spcBef>
              <a:spcAft>
                <a:spcPts val="0"/>
              </a:spcAft>
              <a:buFont typeface="Arial" panose="020B0604020202020204" pitchFamily="34" charset="0"/>
              <a:buNone/>
              <a:defRPr sz="1600" b="0"/>
            </a:lvl4pPr>
            <a:lvl5pPr marL="0" indent="0" algn="l">
              <a:lnSpc>
                <a:spcPts val="1920"/>
              </a:lnSpc>
              <a:spcBef>
                <a:spcPts val="0"/>
              </a:spcBef>
              <a:spcAft>
                <a:spcPts val="0"/>
              </a:spcAft>
              <a:buFont typeface="Arial" panose="020B0604020202020204" pitchFamily="34" charset="0"/>
              <a:buNone/>
              <a:defRPr sz="1600" b="0"/>
            </a:lvl5pPr>
            <a:lvl6pPr marL="0" indent="0" algn="l">
              <a:lnSpc>
                <a:spcPts val="1920"/>
              </a:lnSpc>
              <a:spcBef>
                <a:spcPts val="0"/>
              </a:spcBef>
              <a:spcAft>
                <a:spcPts val="0"/>
              </a:spcAft>
              <a:buFont typeface="Arial" panose="020B0604020202020204" pitchFamily="34" charset="0"/>
              <a:buNone/>
              <a:defRPr sz="1600" b="0"/>
            </a:lvl6pPr>
            <a:lvl7pPr marL="0" indent="0" algn="l">
              <a:lnSpc>
                <a:spcPts val="1920"/>
              </a:lnSpc>
              <a:spcBef>
                <a:spcPts val="0"/>
              </a:spcBef>
              <a:spcAft>
                <a:spcPts val="0"/>
              </a:spcAft>
              <a:buFont typeface="Arial" panose="020B0604020202020204" pitchFamily="34" charset="0"/>
              <a:buNone/>
              <a:defRPr sz="1600" b="0"/>
            </a:lvl7pPr>
            <a:lvl8pPr marL="0" indent="0" algn="l">
              <a:lnSpc>
                <a:spcPts val="1920"/>
              </a:lnSpc>
              <a:spcBef>
                <a:spcPts val="0"/>
              </a:spcBef>
              <a:spcAft>
                <a:spcPts val="0"/>
              </a:spcAft>
              <a:buFont typeface="Arial" panose="020B0604020202020204" pitchFamily="34" charset="0"/>
              <a:buNone/>
              <a:defRPr sz="1600" b="0"/>
            </a:lvl8pPr>
            <a:lvl9pPr marL="0" indent="0" algn="l">
              <a:lnSpc>
                <a:spcPts val="1920"/>
              </a:lnSpc>
              <a:spcBef>
                <a:spcPts val="0"/>
              </a:spcBef>
              <a:spcAft>
                <a:spcPts val="0"/>
              </a:spcAft>
              <a:buFont typeface="Arial" panose="020B0604020202020204" pitchFamily="34" charset="0"/>
              <a:buNone/>
              <a:defRPr sz="1600" b="0"/>
            </a:lvl9pPr>
          </a:lstStyle>
          <a:p>
            <a:r>
              <a:rPr lang="de-DE" dirty="0"/>
              <a:t>Akademischer Titel</a:t>
            </a:r>
          </a:p>
        </p:txBody>
      </p:sp>
      <p:sp>
        <p:nvSpPr>
          <p:cNvPr id="11" name="Bild">
            <a:extLst>
              <a:ext uri="{FF2B5EF4-FFF2-40B4-BE49-F238E27FC236}">
                <a16:creationId xmlns:a16="http://schemas.microsoft.com/office/drawing/2014/main" id="{AF61F978-749E-406F-66E3-0FA6F20B2E73}"/>
              </a:ext>
            </a:extLst>
          </p:cNvPr>
          <p:cNvSpPr>
            <a:spLocks noGrp="1"/>
          </p:cNvSpPr>
          <p:nvPr>
            <p:ph type="pic" sz="quarter" idx="13" hasCustomPrompt="1"/>
          </p:nvPr>
        </p:nvSpPr>
        <p:spPr>
          <a:xfrm>
            <a:off x="2352675" y="2248311"/>
            <a:ext cx="914400" cy="1142640"/>
          </a:xfrm>
          <a:solidFill>
            <a:schemeClr val="bg1">
              <a:lumMod val="95000"/>
            </a:schemeClr>
          </a:solidFill>
        </p:spPr>
        <p:txBody>
          <a:bodyPr anchor="ctr" anchorCtr="0"/>
          <a:lstStyle>
            <a:lvl1pPr algn="ctr">
              <a:defRPr sz="1400"/>
            </a:lvl1pPr>
          </a:lstStyle>
          <a:p>
            <a:r>
              <a:rPr lang="de-DE" dirty="0"/>
              <a:t>optional Bild einfügen</a:t>
            </a:r>
          </a:p>
        </p:txBody>
      </p:sp>
      <p:sp>
        <p:nvSpPr>
          <p:cNvPr id="130" name="Foliennummer">
            <a:extLst>
              <a:ext uri="{FF2B5EF4-FFF2-40B4-BE49-F238E27FC236}">
                <a16:creationId xmlns:a16="http://schemas.microsoft.com/office/drawing/2014/main" id="{037078A6-054D-44D5-BB5B-2561EB932973}"/>
              </a:ext>
            </a:extLst>
          </p:cNvPr>
          <p:cNvSpPr>
            <a:spLocks noGrp="1"/>
          </p:cNvSpPr>
          <p:nvPr>
            <p:ph type="sldNum" sz="quarter" idx="12"/>
          </p:nvPr>
        </p:nvSpPr>
        <p:spPr>
          <a:xfrm>
            <a:off x="11089560" y="7200000"/>
            <a:ext cx="504000" cy="185738"/>
          </a:xfrm>
          <a:solidFill>
            <a:srgbClr val="E6E6E6"/>
          </a:solidFill>
        </p:spPr>
        <p:txBody>
          <a:bodyPr/>
          <a:lstStyle>
            <a:lvl1pPr>
              <a:defRPr>
                <a:solidFill>
                  <a:srgbClr val="E6E6E6"/>
                </a:solidFill>
              </a:defRPr>
            </a:lvl1pPr>
          </a:lstStyle>
          <a:p>
            <a:fld id="{E6AA5693-5562-46BF-BAF4-16238AB6C896}" type="slidenum">
              <a:rPr lang="de-DE" smtClean="0"/>
              <a:pPr/>
              <a:t>‹Nr.›</a:t>
            </a:fld>
            <a:endParaRPr lang="de-DE"/>
          </a:p>
        </p:txBody>
      </p:sp>
      <p:sp>
        <p:nvSpPr>
          <p:cNvPr id="131" name="Fußzeile">
            <a:extLst>
              <a:ext uri="{FF2B5EF4-FFF2-40B4-BE49-F238E27FC236}">
                <a16:creationId xmlns:a16="http://schemas.microsoft.com/office/drawing/2014/main" id="{09EF8968-C7DA-408C-9AF0-ABFA88E73D22}"/>
              </a:ext>
            </a:extLst>
          </p:cNvPr>
          <p:cNvSpPr>
            <a:spLocks noGrp="1"/>
          </p:cNvSpPr>
          <p:nvPr>
            <p:ph type="ftr" sz="quarter" idx="11"/>
          </p:nvPr>
        </p:nvSpPr>
        <p:spPr>
          <a:xfrm>
            <a:off x="421200" y="7200000"/>
            <a:ext cx="25400" cy="185738"/>
          </a:xfrm>
          <a:solidFill>
            <a:srgbClr val="E6E6E6"/>
          </a:solidFill>
        </p:spPr>
        <p:txBody>
          <a:bodyPr/>
          <a:lstStyle>
            <a:lvl1pPr>
              <a:defRPr>
                <a:solidFill>
                  <a:srgbClr val="E6E6E6"/>
                </a:solidFill>
              </a:defRPr>
            </a:lvl1pPr>
          </a:lstStyle>
          <a:p>
            <a:r>
              <a:rPr lang="de-DE"/>
              <a:t>ProDaBi Team 2025</a:t>
            </a:r>
          </a:p>
        </p:txBody>
      </p:sp>
    </p:spTree>
    <p:extLst>
      <p:ext uri="{BB962C8B-B14F-4D97-AF65-F5344CB8AC3E}">
        <p14:creationId xmlns:p14="http://schemas.microsoft.com/office/powerpoint/2010/main" val="1037549803"/>
      </p:ext>
    </p:extLst>
  </p:cSld>
  <p:clrMapOvr>
    <a:masterClrMapping/>
  </p:clrMapOvr>
  <p:extLst>
    <p:ext uri="{DCECCB84-F9BA-43D5-87BE-67443E8EF086}">
      <p15:sldGuideLst xmlns:p15="http://schemas.microsoft.com/office/powerpoint/2012/main">
        <p15:guide id="6" pos="2152" userDrawn="1">
          <p15:clr>
            <a:srgbClr val="000000"/>
          </p15:clr>
        </p15:guide>
        <p15:guide id="7" pos="2058" userDrawn="1">
          <p15:clr>
            <a:srgbClr val="00000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userDrawn="1">
  <p:cSld name="Schlussfolie">
    <p:spTree>
      <p:nvGrpSpPr>
        <p:cNvPr id="1" name=""/>
        <p:cNvGrpSpPr/>
        <p:nvPr/>
      </p:nvGrpSpPr>
      <p:grpSpPr>
        <a:xfrm>
          <a:off x="0" y="0"/>
          <a:ext cx="0" cy="0"/>
          <a:chOff x="0" y="0"/>
          <a:chExt cx="0" cy="0"/>
        </a:xfrm>
      </p:grpSpPr>
      <p:grpSp>
        <p:nvGrpSpPr>
          <p:cNvPr id="18" name="Regieanweisungen">
            <a:extLst>
              <a:ext uri="{FF2B5EF4-FFF2-40B4-BE49-F238E27FC236}">
                <a16:creationId xmlns:a16="http://schemas.microsoft.com/office/drawing/2014/main" id="{7659C76E-9ABD-BEFC-C36A-D70BB5FEF329}"/>
              </a:ext>
            </a:extLst>
          </p:cNvPr>
          <p:cNvGrpSpPr/>
          <p:nvPr userDrawn="1"/>
        </p:nvGrpSpPr>
        <p:grpSpPr>
          <a:xfrm>
            <a:off x="421200" y="-360000"/>
            <a:ext cx="13834800" cy="1584000"/>
            <a:chOff x="421200" y="-360000"/>
            <a:chExt cx="13834800" cy="1584000"/>
          </a:xfrm>
          <a:solidFill>
            <a:srgbClr val="E9ECF0"/>
          </a:solidFill>
        </p:grpSpPr>
        <p:sp>
          <p:nvSpPr>
            <p:cNvPr id="19" name="Zurücksetzen">
              <a:extLst>
                <a:ext uri="{FF2B5EF4-FFF2-40B4-BE49-F238E27FC236}">
                  <a16:creationId xmlns:a16="http://schemas.microsoft.com/office/drawing/2014/main" id="{2C1BF88C-DDBA-CB07-7916-B58C4FD04154}"/>
                </a:ext>
              </a:extLst>
            </p:cNvPr>
            <p:cNvSpPr txBox="1"/>
            <p:nvPr userDrawn="1"/>
          </p:nvSpPr>
          <p:spPr>
            <a:xfrm rot="10800000" flipH="1" flipV="1">
              <a:off x="12348000" y="0"/>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1000" b="0" baseline="0" dirty="0">
                  <a:solidFill>
                    <a:schemeClr val="tx1"/>
                  </a:solidFill>
                  <a:latin typeface="+mn-lt"/>
                </a:rPr>
                <a:t>Textboxen in die Ursprungs-position bringen über Menü:</a:t>
              </a:r>
            </a:p>
            <a:p>
              <a:pPr indent="0" algn="l">
                <a:lnSpc>
                  <a:spcPct val="100000"/>
                </a:lnSpc>
                <a:spcBef>
                  <a:spcPts val="0"/>
                </a:spcBef>
                <a:spcAft>
                  <a:spcPts val="0"/>
                </a:spcAft>
              </a:pPr>
              <a:r>
                <a:rPr lang="de-DE" sz="1000" b="1" baseline="0" dirty="0">
                  <a:solidFill>
                    <a:schemeClr val="tx1"/>
                  </a:solidFill>
                  <a:latin typeface="+mn-lt"/>
                </a:rPr>
                <a:t>Start &gt; Folien &gt; Zurücksetzen</a:t>
              </a:r>
            </a:p>
          </p:txBody>
        </p:sp>
        <p:sp>
          <p:nvSpPr>
            <p:cNvPr id="20" name="Layoutwechsel">
              <a:extLst>
                <a:ext uri="{FF2B5EF4-FFF2-40B4-BE49-F238E27FC236}">
                  <a16:creationId xmlns:a16="http://schemas.microsoft.com/office/drawing/2014/main" id="{271872C3-2702-8833-8C7A-4867BF53DAAE}"/>
                </a:ext>
              </a:extLst>
            </p:cNvPr>
            <p:cNvSpPr txBox="1"/>
            <p:nvPr userDrawn="1"/>
          </p:nvSpPr>
          <p:spPr>
            <a:xfrm rot="10800000" flipH="1" flipV="1">
              <a:off x="12348000" y="648000"/>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1000" b="0" baseline="0" dirty="0">
                  <a:solidFill>
                    <a:schemeClr val="tx1"/>
                  </a:solidFill>
                  <a:latin typeface="+mn-lt"/>
                </a:rPr>
                <a:t>Wechsel des Folienlayouts </a:t>
              </a:r>
              <a:br>
                <a:rPr lang="de-DE" sz="1000" b="0" baseline="0" dirty="0">
                  <a:solidFill>
                    <a:schemeClr val="tx1"/>
                  </a:solidFill>
                  <a:latin typeface="+mn-lt"/>
                </a:rPr>
              </a:br>
              <a:r>
                <a:rPr lang="de-DE" sz="1000" b="0" baseline="0" dirty="0">
                  <a:solidFill>
                    <a:schemeClr val="tx1"/>
                  </a:solidFill>
                  <a:latin typeface="+mn-lt"/>
                </a:rPr>
                <a:t>im Menü über:</a:t>
              </a:r>
            </a:p>
            <a:p>
              <a:pPr marL="0" marR="0" lvl="0" indent="0" algn="l" defTabSz="1207843" rtl="0" eaLnBrk="1" fontAlgn="auto" latinLnBrk="0" hangingPunct="1">
                <a:lnSpc>
                  <a:spcPct val="100000"/>
                </a:lnSpc>
                <a:spcBef>
                  <a:spcPts val="0"/>
                </a:spcBef>
                <a:spcAft>
                  <a:spcPts val="0"/>
                </a:spcAft>
                <a:buClrTx/>
                <a:buSzTx/>
                <a:buFontTx/>
                <a:buNone/>
                <a:tabLst/>
                <a:defRPr/>
              </a:pPr>
              <a:r>
                <a:rPr lang="de-DE" sz="1000" b="1" baseline="0" dirty="0">
                  <a:solidFill>
                    <a:schemeClr val="tx1"/>
                  </a:solidFill>
                  <a:latin typeface="+mn-lt"/>
                </a:rPr>
                <a:t>Start &gt; Folien &gt; Layout</a:t>
              </a:r>
            </a:p>
          </p:txBody>
        </p:sp>
        <p:sp>
          <p:nvSpPr>
            <p:cNvPr id="21" name="Hilfslinien">
              <a:extLst>
                <a:ext uri="{FF2B5EF4-FFF2-40B4-BE49-F238E27FC236}">
                  <a16:creationId xmlns:a16="http://schemas.microsoft.com/office/drawing/2014/main" id="{C45A4E8D-3823-1749-E4F4-34568E649A54}"/>
                </a:ext>
              </a:extLst>
            </p:cNvPr>
            <p:cNvSpPr txBox="1"/>
            <p:nvPr userDrawn="1"/>
          </p:nvSpPr>
          <p:spPr>
            <a:xfrm rot="10800000" flipH="1" flipV="1">
              <a:off x="5291313" y="-360000"/>
              <a:ext cx="6480000" cy="216488"/>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r" defTabSz="1377788" rtl="0" eaLnBrk="1" fontAlgn="auto" latinLnBrk="0" hangingPunct="1">
                <a:lnSpc>
                  <a:spcPct val="100000"/>
                </a:lnSpc>
                <a:spcBef>
                  <a:spcPts val="0"/>
                </a:spcBef>
                <a:spcAft>
                  <a:spcPts val="0"/>
                </a:spcAft>
                <a:buClrTx/>
                <a:buSzTx/>
                <a:buFontTx/>
                <a:buNone/>
                <a:tabLst/>
                <a:defRPr/>
              </a:pPr>
              <a:r>
                <a:rPr kumimoji="0" lang="de-DE" sz="1000" b="0" i="0" u="none" strike="noStrike" kern="1200" cap="none" spc="0" normalizeH="0" baseline="0" noProof="0" dirty="0">
                  <a:ln>
                    <a:noFill/>
                  </a:ln>
                  <a:solidFill>
                    <a:schemeClr val="tx1"/>
                  </a:solidFill>
                  <a:effectLst/>
                  <a:uLnTx/>
                  <a:uFillTx/>
                  <a:latin typeface="+mn-lt"/>
                  <a:ea typeface="+mn-ea"/>
                  <a:cs typeface="+mn-cs"/>
                </a:rPr>
                <a:t>Hilfslinien anzeigen über Menü: </a:t>
              </a:r>
              <a:r>
                <a:rPr kumimoji="0" lang="de-DE" sz="1000" b="1" i="0" u="none" strike="noStrike" kern="1200" cap="none" spc="0" normalizeH="0" baseline="0" noProof="0" dirty="0">
                  <a:ln>
                    <a:noFill/>
                  </a:ln>
                  <a:solidFill>
                    <a:schemeClr val="tx1"/>
                  </a:solidFill>
                  <a:effectLst/>
                  <a:uLnTx/>
                  <a:uFillTx/>
                  <a:latin typeface="+mn-lt"/>
                  <a:ea typeface="+mn-ea"/>
                  <a:cs typeface="+mn-cs"/>
                </a:rPr>
                <a:t>Ansicht &gt; Anzeigen &gt; Führungslinien </a:t>
              </a:r>
              <a:r>
                <a:rPr kumimoji="0" lang="de-DE" sz="1000" b="0" i="0" u="none" strike="noStrike" kern="1200" cap="none" spc="0" normalizeH="0" baseline="0" noProof="0" dirty="0">
                  <a:ln>
                    <a:noFill/>
                  </a:ln>
                  <a:solidFill>
                    <a:schemeClr val="tx1"/>
                  </a:solidFill>
                  <a:effectLst/>
                  <a:uLnTx/>
                  <a:uFillTx/>
                  <a:latin typeface="+mn-lt"/>
                  <a:ea typeface="+mn-ea"/>
                  <a:cs typeface="+mn-cs"/>
                </a:rPr>
                <a:t>aktivieren</a:t>
              </a:r>
            </a:p>
          </p:txBody>
        </p:sp>
        <p:sp>
          <p:nvSpPr>
            <p:cNvPr id="22" name="Hilfslinien">
              <a:extLst>
                <a:ext uri="{FF2B5EF4-FFF2-40B4-BE49-F238E27FC236}">
                  <a16:creationId xmlns:a16="http://schemas.microsoft.com/office/drawing/2014/main" id="{0B78AEA6-889D-9AD4-FFEA-A822AD57ADB2}"/>
                </a:ext>
              </a:extLst>
            </p:cNvPr>
            <p:cNvSpPr txBox="1"/>
            <p:nvPr userDrawn="1"/>
          </p:nvSpPr>
          <p:spPr>
            <a:xfrm rot="10800000" flipH="1" flipV="1">
              <a:off x="421200" y="-360000"/>
              <a:ext cx="4788000" cy="216488"/>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l" defTabSz="1377788" rtl="0" eaLnBrk="1" fontAlgn="auto" latinLnBrk="0" hangingPunct="1">
                <a:lnSpc>
                  <a:spcPct val="100000"/>
                </a:lnSpc>
                <a:spcBef>
                  <a:spcPts val="0"/>
                </a:spcBef>
                <a:spcAft>
                  <a:spcPts val="0"/>
                </a:spcAft>
                <a:buClrTx/>
                <a:buSzTx/>
                <a:buFontTx/>
                <a:buNone/>
                <a:tabLst/>
                <a:defRPr/>
              </a:pPr>
              <a:r>
                <a:rPr kumimoji="0" lang="de-DE" sz="1000" b="0" i="0" u="none" strike="noStrike" kern="1200" cap="none" spc="0" normalizeH="0" baseline="0" noProof="0" dirty="0">
                  <a:ln>
                    <a:noFill/>
                  </a:ln>
                  <a:solidFill>
                    <a:schemeClr val="tx1"/>
                  </a:solidFill>
                  <a:effectLst/>
                  <a:uLnTx/>
                  <a:uFillTx/>
                  <a:latin typeface="+mn-lt"/>
                  <a:ea typeface="+mn-ea"/>
                  <a:cs typeface="+mn-cs"/>
                </a:rPr>
                <a:t>Bitte</a:t>
              </a:r>
              <a:r>
                <a:rPr kumimoji="0" lang="de-DE" sz="1000" b="1" i="0" u="none" strike="noStrike" kern="1200" cap="none" spc="0" normalizeH="0" baseline="0" noProof="0" dirty="0">
                  <a:ln>
                    <a:noFill/>
                  </a:ln>
                  <a:solidFill>
                    <a:schemeClr val="tx1"/>
                  </a:solidFill>
                  <a:effectLst/>
                  <a:uLnTx/>
                  <a:uFillTx/>
                  <a:latin typeface="+mn-lt"/>
                  <a:ea typeface="+mn-ea"/>
                  <a:cs typeface="+mn-cs"/>
                </a:rPr>
                <a:t> keine Änderungen im Folienmaster </a:t>
              </a:r>
              <a:r>
                <a:rPr kumimoji="0" lang="de-DE" sz="1000" b="0" i="0" u="none" strike="noStrike" kern="1200" cap="none" spc="0" normalizeH="0" baseline="0" noProof="0" dirty="0">
                  <a:ln>
                    <a:noFill/>
                  </a:ln>
                  <a:solidFill>
                    <a:schemeClr val="tx1"/>
                  </a:solidFill>
                  <a:effectLst/>
                  <a:uLnTx/>
                  <a:uFillTx/>
                  <a:latin typeface="+mn-lt"/>
                  <a:ea typeface="+mn-ea"/>
                  <a:cs typeface="+mn-cs"/>
                </a:rPr>
                <a:t>vornehmen!</a:t>
              </a:r>
            </a:p>
          </p:txBody>
        </p:sp>
      </p:grpSp>
      <p:grpSp>
        <p:nvGrpSpPr>
          <p:cNvPr id="23" name="Grafik">
            <a:extLst>
              <a:ext uri="{FF2B5EF4-FFF2-40B4-BE49-F238E27FC236}">
                <a16:creationId xmlns:a16="http://schemas.microsoft.com/office/drawing/2014/main" id="{4DBD9626-76B8-7502-B68C-8E5B3E4C0FE8}"/>
              </a:ext>
            </a:extLst>
          </p:cNvPr>
          <p:cNvGrpSpPr>
            <a:grpSpLocks noGrp="1" noUngrp="1" noRot="1" noChangeAspect="1" noMove="1" noResize="1"/>
          </p:cNvGrpSpPr>
          <p:nvPr userDrawn="1"/>
        </p:nvGrpSpPr>
        <p:grpSpPr bwMode="auto">
          <a:xfrm>
            <a:off x="9383713" y="315913"/>
            <a:ext cx="2808287" cy="6542087"/>
            <a:chOff x="5911" y="199"/>
            <a:chExt cx="1769" cy="4121"/>
          </a:xfrm>
        </p:grpSpPr>
        <p:sp>
          <p:nvSpPr>
            <p:cNvPr id="25" name="Freeform 5">
              <a:extLst>
                <a:ext uri="{FF2B5EF4-FFF2-40B4-BE49-F238E27FC236}">
                  <a16:creationId xmlns:a16="http://schemas.microsoft.com/office/drawing/2014/main" id="{47DCD8D2-8C68-A0DE-669D-FD80EAE26C32}"/>
                </a:ext>
              </a:extLst>
            </p:cNvPr>
            <p:cNvSpPr>
              <a:spLocks noGrp="1" noRot="1" noMove="1" noResize="1" noEditPoints="1" noAdjustHandles="1" noChangeArrowheads="1" noChangeShapeType="1"/>
            </p:cNvSpPr>
            <p:nvPr userDrawn="1"/>
          </p:nvSpPr>
          <p:spPr bwMode="auto">
            <a:xfrm>
              <a:off x="6543" y="297"/>
              <a:ext cx="126" cy="196"/>
            </a:xfrm>
            <a:custGeom>
              <a:avLst/>
              <a:gdLst>
                <a:gd name="T0" fmla="*/ 0 w 555"/>
                <a:gd name="T1" fmla="*/ 433 h 866"/>
                <a:gd name="T2" fmla="*/ 555 w 555"/>
                <a:gd name="T3" fmla="*/ 866 h 866"/>
                <a:gd name="T4" fmla="*/ 555 w 555"/>
                <a:gd name="T5" fmla="*/ 433 h 866"/>
                <a:gd name="T6" fmla="*/ 555 w 555"/>
                <a:gd name="T7" fmla="*/ 0 h 866"/>
                <a:gd name="T8" fmla="*/ 0 w 555"/>
                <a:gd name="T9" fmla="*/ 433 h 866"/>
              </a:gdLst>
              <a:ahLst/>
              <a:cxnLst>
                <a:cxn ang="0">
                  <a:pos x="T0" y="T1"/>
                </a:cxn>
                <a:cxn ang="0">
                  <a:pos x="T2" y="T3"/>
                </a:cxn>
                <a:cxn ang="0">
                  <a:pos x="T4" y="T5"/>
                </a:cxn>
                <a:cxn ang="0">
                  <a:pos x="T6" y="T7"/>
                </a:cxn>
                <a:cxn ang="0">
                  <a:pos x="T8" y="T9"/>
                </a:cxn>
              </a:cxnLst>
              <a:rect l="0" t="0" r="r" b="b"/>
              <a:pathLst>
                <a:path w="555" h="866">
                  <a:moveTo>
                    <a:pt x="0" y="433"/>
                  </a:moveTo>
                  <a:lnTo>
                    <a:pt x="555" y="866"/>
                  </a:lnTo>
                  <a:lnTo>
                    <a:pt x="555" y="433"/>
                  </a:lnTo>
                  <a:lnTo>
                    <a:pt x="555" y="0"/>
                  </a:lnTo>
                  <a:lnTo>
                    <a:pt x="0" y="433"/>
                  </a:lnTo>
                  <a:close/>
                </a:path>
              </a:pathLst>
            </a:custGeom>
            <a:solidFill>
              <a:srgbClr val="CBB2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6" name="Freeform 6">
              <a:extLst>
                <a:ext uri="{FF2B5EF4-FFF2-40B4-BE49-F238E27FC236}">
                  <a16:creationId xmlns:a16="http://schemas.microsoft.com/office/drawing/2014/main" id="{813FE23E-2860-F89D-A6E2-05E80A0A2C39}"/>
                </a:ext>
              </a:extLst>
            </p:cNvPr>
            <p:cNvSpPr>
              <a:spLocks noGrp="1" noRot="1" noMove="1" noResize="1" noEditPoints="1" noAdjustHandles="1" noChangeArrowheads="1" noChangeShapeType="1"/>
            </p:cNvSpPr>
            <p:nvPr userDrawn="1"/>
          </p:nvSpPr>
          <p:spPr bwMode="auto">
            <a:xfrm>
              <a:off x="6922" y="297"/>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7" name="Freeform 7">
              <a:extLst>
                <a:ext uri="{FF2B5EF4-FFF2-40B4-BE49-F238E27FC236}">
                  <a16:creationId xmlns:a16="http://schemas.microsoft.com/office/drawing/2014/main" id="{5A538D17-4296-EE02-07BE-AAC76F5ABDAC}"/>
                </a:ext>
              </a:extLst>
            </p:cNvPr>
            <p:cNvSpPr>
              <a:spLocks noGrp="1" noRot="1" noMove="1" noResize="1" noEditPoints="1" noAdjustHandles="1" noChangeArrowheads="1" noChangeShapeType="1"/>
            </p:cNvSpPr>
            <p:nvPr userDrawn="1"/>
          </p:nvSpPr>
          <p:spPr bwMode="auto">
            <a:xfrm>
              <a:off x="6922" y="395"/>
              <a:ext cx="126"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8" name="Freeform 8">
              <a:extLst>
                <a:ext uri="{FF2B5EF4-FFF2-40B4-BE49-F238E27FC236}">
                  <a16:creationId xmlns:a16="http://schemas.microsoft.com/office/drawing/2014/main" id="{58CCBBDD-8C61-6B42-1763-AFE4EC712064}"/>
                </a:ext>
              </a:extLst>
            </p:cNvPr>
            <p:cNvSpPr>
              <a:spLocks noGrp="1" noRot="1" noMove="1" noResize="1" noEditPoints="1" noAdjustHandles="1" noChangeArrowheads="1" noChangeShapeType="1"/>
            </p:cNvSpPr>
            <p:nvPr userDrawn="1"/>
          </p:nvSpPr>
          <p:spPr bwMode="auto">
            <a:xfrm>
              <a:off x="7048" y="493"/>
              <a:ext cx="127"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ACEA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9" name="Freeform 9">
              <a:extLst>
                <a:ext uri="{FF2B5EF4-FFF2-40B4-BE49-F238E27FC236}">
                  <a16:creationId xmlns:a16="http://schemas.microsoft.com/office/drawing/2014/main" id="{CEAEA048-43E1-5A4E-F7BB-F9ECBC08D88B}"/>
                </a:ext>
              </a:extLst>
            </p:cNvPr>
            <p:cNvSpPr>
              <a:spLocks noGrp="1" noRot="1" noMove="1" noResize="1" noEditPoints="1" noAdjustHandles="1" noChangeArrowheads="1" noChangeShapeType="1"/>
            </p:cNvSpPr>
            <p:nvPr userDrawn="1"/>
          </p:nvSpPr>
          <p:spPr bwMode="auto">
            <a:xfrm>
              <a:off x="7301" y="199"/>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0" name="Freeform 10">
              <a:extLst>
                <a:ext uri="{FF2B5EF4-FFF2-40B4-BE49-F238E27FC236}">
                  <a16:creationId xmlns:a16="http://schemas.microsoft.com/office/drawing/2014/main" id="{33CE85B6-0802-8F7A-E073-B6C5C1DF5B34}"/>
                </a:ext>
              </a:extLst>
            </p:cNvPr>
            <p:cNvSpPr>
              <a:spLocks noGrp="1" noRot="1" noMove="1" noResize="1" noEditPoints="1" noAdjustHandles="1" noChangeArrowheads="1" noChangeShapeType="1"/>
            </p:cNvSpPr>
            <p:nvPr userDrawn="1"/>
          </p:nvSpPr>
          <p:spPr bwMode="auto">
            <a:xfrm>
              <a:off x="7301" y="395"/>
              <a:ext cx="126" cy="197"/>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181C6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1" name="Freeform 11">
              <a:extLst>
                <a:ext uri="{FF2B5EF4-FFF2-40B4-BE49-F238E27FC236}">
                  <a16:creationId xmlns:a16="http://schemas.microsoft.com/office/drawing/2014/main" id="{1B8A7D90-2176-397D-CE96-B0ABA2882FE0}"/>
                </a:ext>
              </a:extLst>
            </p:cNvPr>
            <p:cNvSpPr>
              <a:spLocks noGrp="1" noRot="1" noMove="1" noResize="1" noEditPoints="1" noAdjustHandles="1" noChangeArrowheads="1" noChangeShapeType="1"/>
            </p:cNvSpPr>
            <p:nvPr userDrawn="1"/>
          </p:nvSpPr>
          <p:spPr bwMode="auto">
            <a:xfrm>
              <a:off x="7175" y="592"/>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2" name="Freeform 12">
              <a:extLst>
                <a:ext uri="{FF2B5EF4-FFF2-40B4-BE49-F238E27FC236}">
                  <a16:creationId xmlns:a16="http://schemas.microsoft.com/office/drawing/2014/main" id="{C52BE903-3945-61E4-C391-C4B621D744BD}"/>
                </a:ext>
              </a:extLst>
            </p:cNvPr>
            <p:cNvSpPr>
              <a:spLocks noGrp="1" noRot="1" noMove="1" noResize="1" noEditPoints="1" noAdjustHandles="1" noChangeArrowheads="1" noChangeShapeType="1"/>
            </p:cNvSpPr>
            <p:nvPr userDrawn="1"/>
          </p:nvSpPr>
          <p:spPr bwMode="auto">
            <a:xfrm>
              <a:off x="7301" y="493"/>
              <a:ext cx="126"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3" name="Freeform 13">
              <a:extLst>
                <a:ext uri="{FF2B5EF4-FFF2-40B4-BE49-F238E27FC236}">
                  <a16:creationId xmlns:a16="http://schemas.microsoft.com/office/drawing/2014/main" id="{95E3CE72-A402-8AF3-B08E-33119AFD3319}"/>
                </a:ext>
              </a:extLst>
            </p:cNvPr>
            <p:cNvSpPr>
              <a:spLocks noGrp="1" noRot="1" noMove="1" noResize="1" noEditPoints="1" noAdjustHandles="1" noChangeArrowheads="1" noChangeShapeType="1"/>
            </p:cNvSpPr>
            <p:nvPr userDrawn="1"/>
          </p:nvSpPr>
          <p:spPr bwMode="auto">
            <a:xfrm>
              <a:off x="7175" y="395"/>
              <a:ext cx="126"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7E3FA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4" name="Freeform 14">
              <a:extLst>
                <a:ext uri="{FF2B5EF4-FFF2-40B4-BE49-F238E27FC236}">
                  <a16:creationId xmlns:a16="http://schemas.microsoft.com/office/drawing/2014/main" id="{8B4AB740-9F37-293F-46FE-CE0FAE99FA4F}"/>
                </a:ext>
              </a:extLst>
            </p:cNvPr>
            <p:cNvSpPr>
              <a:spLocks noGrp="1" noRot="1" noMove="1" noResize="1" noEditPoints="1" noAdjustHandles="1" noChangeArrowheads="1" noChangeShapeType="1"/>
            </p:cNvSpPr>
            <p:nvPr userDrawn="1"/>
          </p:nvSpPr>
          <p:spPr bwMode="auto">
            <a:xfrm>
              <a:off x="7427" y="395"/>
              <a:ext cx="127"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5" name="Freeform 15">
              <a:extLst>
                <a:ext uri="{FF2B5EF4-FFF2-40B4-BE49-F238E27FC236}">
                  <a16:creationId xmlns:a16="http://schemas.microsoft.com/office/drawing/2014/main" id="{C3679553-FCD2-4E95-4067-0EFF3642F201}"/>
                </a:ext>
              </a:extLst>
            </p:cNvPr>
            <p:cNvSpPr>
              <a:spLocks noGrp="1" noRot="1" noMove="1" noResize="1" noEditPoints="1" noAdjustHandles="1" noChangeArrowheads="1" noChangeShapeType="1"/>
            </p:cNvSpPr>
            <p:nvPr userDrawn="1"/>
          </p:nvSpPr>
          <p:spPr bwMode="auto">
            <a:xfrm>
              <a:off x="6796" y="493"/>
              <a:ext cx="126"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6" name="Freeform 16">
              <a:extLst>
                <a:ext uri="{FF2B5EF4-FFF2-40B4-BE49-F238E27FC236}">
                  <a16:creationId xmlns:a16="http://schemas.microsoft.com/office/drawing/2014/main" id="{EE5ABEC3-825E-2A51-9242-4992322B2D03}"/>
                </a:ext>
              </a:extLst>
            </p:cNvPr>
            <p:cNvSpPr>
              <a:spLocks noGrp="1" noRot="1" noMove="1" noResize="1" noEditPoints="1" noAdjustHandles="1" noChangeArrowheads="1" noChangeShapeType="1"/>
            </p:cNvSpPr>
            <p:nvPr userDrawn="1"/>
          </p:nvSpPr>
          <p:spPr bwMode="auto">
            <a:xfrm>
              <a:off x="6669" y="3437"/>
              <a:ext cx="127"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CBB2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7" name="Freeform 17">
              <a:extLst>
                <a:ext uri="{FF2B5EF4-FFF2-40B4-BE49-F238E27FC236}">
                  <a16:creationId xmlns:a16="http://schemas.microsoft.com/office/drawing/2014/main" id="{4C9A07CF-11B5-608D-2138-53C6712E1F0A}"/>
                </a:ext>
              </a:extLst>
            </p:cNvPr>
            <p:cNvSpPr>
              <a:spLocks noGrp="1" noRot="1" noMove="1" noResize="1" noEditPoints="1" noAdjustHandles="1" noChangeArrowheads="1" noChangeShapeType="1"/>
            </p:cNvSpPr>
            <p:nvPr userDrawn="1"/>
          </p:nvSpPr>
          <p:spPr bwMode="auto">
            <a:xfrm>
              <a:off x="6417" y="3731"/>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8" name="Freeform 18">
              <a:extLst>
                <a:ext uri="{FF2B5EF4-FFF2-40B4-BE49-F238E27FC236}">
                  <a16:creationId xmlns:a16="http://schemas.microsoft.com/office/drawing/2014/main" id="{56E99ABA-68CA-38EE-9005-8D5968D011BC}"/>
                </a:ext>
              </a:extLst>
            </p:cNvPr>
            <p:cNvSpPr>
              <a:spLocks noGrp="1" noRot="1" noMove="1" noResize="1" noEditPoints="1" noAdjustHandles="1" noChangeArrowheads="1" noChangeShapeType="1"/>
            </p:cNvSpPr>
            <p:nvPr userDrawn="1"/>
          </p:nvSpPr>
          <p:spPr bwMode="auto">
            <a:xfrm>
              <a:off x="6543" y="4026"/>
              <a:ext cx="126"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9" name="Freeform 19">
              <a:extLst>
                <a:ext uri="{FF2B5EF4-FFF2-40B4-BE49-F238E27FC236}">
                  <a16:creationId xmlns:a16="http://schemas.microsoft.com/office/drawing/2014/main" id="{9F1353D1-C515-843A-7F90-AD8484B63177}"/>
                </a:ext>
              </a:extLst>
            </p:cNvPr>
            <p:cNvSpPr>
              <a:spLocks noGrp="1" noRot="1" noMove="1" noResize="1" noEditPoints="1" noAdjustHandles="1" noChangeArrowheads="1" noChangeShapeType="1"/>
            </p:cNvSpPr>
            <p:nvPr userDrawn="1"/>
          </p:nvSpPr>
          <p:spPr bwMode="auto">
            <a:xfrm>
              <a:off x="7301" y="3731"/>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7BCB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0" name="Freeform 20">
              <a:extLst>
                <a:ext uri="{FF2B5EF4-FFF2-40B4-BE49-F238E27FC236}">
                  <a16:creationId xmlns:a16="http://schemas.microsoft.com/office/drawing/2014/main" id="{F9F8C2F9-A434-5BA2-7442-732FACDFC167}"/>
                </a:ext>
              </a:extLst>
            </p:cNvPr>
            <p:cNvSpPr>
              <a:spLocks noGrp="1" noRot="1" noMove="1" noResize="1" noEditPoints="1" noAdjustHandles="1" noChangeArrowheads="1" noChangeShapeType="1"/>
            </p:cNvSpPr>
            <p:nvPr userDrawn="1"/>
          </p:nvSpPr>
          <p:spPr bwMode="auto">
            <a:xfrm>
              <a:off x="7427" y="4026"/>
              <a:ext cx="127"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7E3FA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1" name="Freeform 21">
              <a:extLst>
                <a:ext uri="{FF2B5EF4-FFF2-40B4-BE49-F238E27FC236}">
                  <a16:creationId xmlns:a16="http://schemas.microsoft.com/office/drawing/2014/main" id="{3EEFF375-52CF-E538-5D91-84F36243A658}"/>
                </a:ext>
              </a:extLst>
            </p:cNvPr>
            <p:cNvSpPr>
              <a:spLocks noGrp="1" noRot="1" noMove="1" noResize="1" noEditPoints="1" noAdjustHandles="1" noChangeArrowheads="1" noChangeShapeType="1"/>
            </p:cNvSpPr>
            <p:nvPr userDrawn="1"/>
          </p:nvSpPr>
          <p:spPr bwMode="auto">
            <a:xfrm>
              <a:off x="7427" y="3829"/>
              <a:ext cx="127" cy="197"/>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CBB2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2" name="Freeform 22">
              <a:extLst>
                <a:ext uri="{FF2B5EF4-FFF2-40B4-BE49-F238E27FC236}">
                  <a16:creationId xmlns:a16="http://schemas.microsoft.com/office/drawing/2014/main" id="{5A23BCDB-3324-14CD-3326-341818746283}"/>
                </a:ext>
              </a:extLst>
            </p:cNvPr>
            <p:cNvSpPr>
              <a:spLocks noGrp="1" noRot="1" noMove="1" noResize="1" noEditPoints="1" noAdjustHandles="1" noChangeArrowheads="1" noChangeShapeType="1"/>
            </p:cNvSpPr>
            <p:nvPr userDrawn="1"/>
          </p:nvSpPr>
          <p:spPr bwMode="auto">
            <a:xfrm>
              <a:off x="7301" y="3829"/>
              <a:ext cx="126"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3" name="Freeform 23">
              <a:extLst>
                <a:ext uri="{FF2B5EF4-FFF2-40B4-BE49-F238E27FC236}">
                  <a16:creationId xmlns:a16="http://schemas.microsoft.com/office/drawing/2014/main" id="{4B8D12E0-08E3-F32A-0F49-344EEAB6F42E}"/>
                </a:ext>
              </a:extLst>
            </p:cNvPr>
            <p:cNvSpPr>
              <a:spLocks noGrp="1" noRot="1" noMove="1" noResize="1" noEditPoints="1" noAdjustHandles="1" noChangeArrowheads="1" noChangeShapeType="1"/>
            </p:cNvSpPr>
            <p:nvPr userDrawn="1"/>
          </p:nvSpPr>
          <p:spPr bwMode="auto">
            <a:xfrm>
              <a:off x="7175" y="4124"/>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4" name="Freeform 24">
              <a:extLst>
                <a:ext uri="{FF2B5EF4-FFF2-40B4-BE49-F238E27FC236}">
                  <a16:creationId xmlns:a16="http://schemas.microsoft.com/office/drawing/2014/main" id="{12A0A9A4-8429-D08A-3189-614CA9199802}"/>
                </a:ext>
              </a:extLst>
            </p:cNvPr>
            <p:cNvSpPr>
              <a:spLocks noGrp="1" noRot="1" noMove="1" noResize="1" noEditPoints="1" noAdjustHandles="1" noChangeArrowheads="1" noChangeShapeType="1"/>
            </p:cNvSpPr>
            <p:nvPr userDrawn="1"/>
          </p:nvSpPr>
          <p:spPr bwMode="auto">
            <a:xfrm>
              <a:off x="7175" y="3927"/>
              <a:ext cx="126"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9DC8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5" name="Freeform 25">
              <a:extLst>
                <a:ext uri="{FF2B5EF4-FFF2-40B4-BE49-F238E27FC236}">
                  <a16:creationId xmlns:a16="http://schemas.microsoft.com/office/drawing/2014/main" id="{04021E06-510D-C2F2-42B6-4E6393A04EA2}"/>
                </a:ext>
              </a:extLst>
            </p:cNvPr>
            <p:cNvSpPr>
              <a:spLocks noGrp="1" noRot="1" noMove="1" noResize="1" noEditPoints="1" noAdjustHandles="1" noChangeArrowheads="1" noChangeShapeType="1"/>
            </p:cNvSpPr>
            <p:nvPr userDrawn="1"/>
          </p:nvSpPr>
          <p:spPr bwMode="auto">
            <a:xfrm>
              <a:off x="7048" y="4026"/>
              <a:ext cx="127"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6" name="Freeform 26">
              <a:extLst>
                <a:ext uri="{FF2B5EF4-FFF2-40B4-BE49-F238E27FC236}">
                  <a16:creationId xmlns:a16="http://schemas.microsoft.com/office/drawing/2014/main" id="{4FEBBE3C-5AEF-FA64-539C-0AD2A559E346}"/>
                </a:ext>
              </a:extLst>
            </p:cNvPr>
            <p:cNvSpPr>
              <a:spLocks noGrp="1" noRot="1" noMove="1" noResize="1" noEditPoints="1" noAdjustHandles="1" noChangeArrowheads="1" noChangeShapeType="1"/>
            </p:cNvSpPr>
            <p:nvPr userDrawn="1"/>
          </p:nvSpPr>
          <p:spPr bwMode="auto">
            <a:xfrm>
              <a:off x="6922" y="3633"/>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EF3A8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7" name="Freeform 27">
              <a:extLst>
                <a:ext uri="{FF2B5EF4-FFF2-40B4-BE49-F238E27FC236}">
                  <a16:creationId xmlns:a16="http://schemas.microsoft.com/office/drawing/2014/main" id="{BFCBCB72-A344-F4FA-55D4-CF473AA2F5E0}"/>
                </a:ext>
              </a:extLst>
            </p:cNvPr>
            <p:cNvSpPr>
              <a:spLocks noGrp="1" noRot="1" noMove="1" noResize="1" noEditPoints="1" noAdjustHandles="1" noChangeArrowheads="1" noChangeShapeType="1"/>
            </p:cNvSpPr>
            <p:nvPr userDrawn="1"/>
          </p:nvSpPr>
          <p:spPr bwMode="auto">
            <a:xfrm>
              <a:off x="7301" y="3339"/>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8" name="Freeform 28">
              <a:extLst>
                <a:ext uri="{FF2B5EF4-FFF2-40B4-BE49-F238E27FC236}">
                  <a16:creationId xmlns:a16="http://schemas.microsoft.com/office/drawing/2014/main" id="{3994D809-ADD0-D1D1-891C-E54E40CF094F}"/>
                </a:ext>
              </a:extLst>
            </p:cNvPr>
            <p:cNvSpPr>
              <a:spLocks noGrp="1" noRot="1" noMove="1" noResize="1" noEditPoints="1" noAdjustHandles="1" noChangeArrowheads="1" noChangeShapeType="1"/>
            </p:cNvSpPr>
            <p:nvPr userDrawn="1"/>
          </p:nvSpPr>
          <p:spPr bwMode="auto">
            <a:xfrm>
              <a:off x="7427" y="3633"/>
              <a:ext cx="127"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9" name="Freeform 29">
              <a:extLst>
                <a:ext uri="{FF2B5EF4-FFF2-40B4-BE49-F238E27FC236}">
                  <a16:creationId xmlns:a16="http://schemas.microsoft.com/office/drawing/2014/main" id="{5BF9200D-27B8-290C-59D5-9ED4FC352B29}"/>
                </a:ext>
              </a:extLst>
            </p:cNvPr>
            <p:cNvSpPr>
              <a:spLocks noGrp="1" noRot="1" noMove="1" noResize="1" noEditPoints="1" noAdjustHandles="1" noChangeArrowheads="1" noChangeShapeType="1"/>
            </p:cNvSpPr>
            <p:nvPr userDrawn="1"/>
          </p:nvSpPr>
          <p:spPr bwMode="auto">
            <a:xfrm>
              <a:off x="7427" y="3241"/>
              <a:ext cx="127" cy="196"/>
            </a:xfrm>
            <a:custGeom>
              <a:avLst/>
              <a:gdLst>
                <a:gd name="T0" fmla="*/ 554 w 554"/>
                <a:gd name="T1" fmla="*/ 433 h 865"/>
                <a:gd name="T2" fmla="*/ 0 w 554"/>
                <a:gd name="T3" fmla="*/ 865 h 865"/>
                <a:gd name="T4" fmla="*/ 0 w 554"/>
                <a:gd name="T5" fmla="*/ 433 h 865"/>
                <a:gd name="T6" fmla="*/ 0 w 554"/>
                <a:gd name="T7" fmla="*/ 0 h 865"/>
                <a:gd name="T8" fmla="*/ 554 w 554"/>
                <a:gd name="T9" fmla="*/ 433 h 865"/>
              </a:gdLst>
              <a:ahLst/>
              <a:cxnLst>
                <a:cxn ang="0">
                  <a:pos x="T0" y="T1"/>
                </a:cxn>
                <a:cxn ang="0">
                  <a:pos x="T2" y="T3"/>
                </a:cxn>
                <a:cxn ang="0">
                  <a:pos x="T4" y="T5"/>
                </a:cxn>
                <a:cxn ang="0">
                  <a:pos x="T6" y="T7"/>
                </a:cxn>
                <a:cxn ang="0">
                  <a:pos x="T8" y="T9"/>
                </a:cxn>
              </a:cxnLst>
              <a:rect l="0" t="0" r="r" b="b"/>
              <a:pathLst>
                <a:path w="554" h="865">
                  <a:moveTo>
                    <a:pt x="554" y="433"/>
                  </a:moveTo>
                  <a:lnTo>
                    <a:pt x="0" y="865"/>
                  </a:lnTo>
                  <a:lnTo>
                    <a:pt x="0" y="433"/>
                  </a:lnTo>
                  <a:lnTo>
                    <a:pt x="0" y="0"/>
                  </a:lnTo>
                  <a:lnTo>
                    <a:pt x="554" y="433"/>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0" name="Freeform 30">
              <a:extLst>
                <a:ext uri="{FF2B5EF4-FFF2-40B4-BE49-F238E27FC236}">
                  <a16:creationId xmlns:a16="http://schemas.microsoft.com/office/drawing/2014/main" id="{6BDEF91C-5DF4-4CEB-E32A-E06FC9D5A12C}"/>
                </a:ext>
              </a:extLst>
            </p:cNvPr>
            <p:cNvSpPr>
              <a:spLocks noGrp="1" noRot="1" noMove="1" noResize="1" noEditPoints="1" noAdjustHandles="1" noChangeArrowheads="1" noChangeShapeType="1"/>
            </p:cNvSpPr>
            <p:nvPr userDrawn="1"/>
          </p:nvSpPr>
          <p:spPr bwMode="auto">
            <a:xfrm>
              <a:off x="7427" y="3437"/>
              <a:ext cx="127"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1" name="Freeform 31">
              <a:extLst>
                <a:ext uri="{FF2B5EF4-FFF2-40B4-BE49-F238E27FC236}">
                  <a16:creationId xmlns:a16="http://schemas.microsoft.com/office/drawing/2014/main" id="{BF7EE40A-013F-DC1D-7173-7CDDA33A5EF6}"/>
                </a:ext>
              </a:extLst>
            </p:cNvPr>
            <p:cNvSpPr>
              <a:spLocks noGrp="1" noRot="1" noMove="1" noResize="1" noEditPoints="1" noAdjustHandles="1" noChangeArrowheads="1" noChangeShapeType="1"/>
            </p:cNvSpPr>
            <p:nvPr userDrawn="1"/>
          </p:nvSpPr>
          <p:spPr bwMode="auto">
            <a:xfrm>
              <a:off x="7048" y="3535"/>
              <a:ext cx="127"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4FBA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2" name="Freeform 32">
              <a:extLst>
                <a:ext uri="{FF2B5EF4-FFF2-40B4-BE49-F238E27FC236}">
                  <a16:creationId xmlns:a16="http://schemas.microsoft.com/office/drawing/2014/main" id="{0632542A-EB7A-E250-87FB-B76D0332EFD2}"/>
                </a:ext>
              </a:extLst>
            </p:cNvPr>
            <p:cNvSpPr>
              <a:spLocks noGrp="1" noRot="1" noMove="1" noResize="1" noEditPoints="1" noAdjustHandles="1" noChangeArrowheads="1" noChangeShapeType="1"/>
            </p:cNvSpPr>
            <p:nvPr userDrawn="1"/>
          </p:nvSpPr>
          <p:spPr bwMode="auto">
            <a:xfrm>
              <a:off x="7301" y="3045"/>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3" name="Freeform 33">
              <a:extLst>
                <a:ext uri="{FF2B5EF4-FFF2-40B4-BE49-F238E27FC236}">
                  <a16:creationId xmlns:a16="http://schemas.microsoft.com/office/drawing/2014/main" id="{D0F0F99F-CB66-2DB8-A816-483D47430215}"/>
                </a:ext>
              </a:extLst>
            </p:cNvPr>
            <p:cNvSpPr>
              <a:spLocks noGrp="1" noRot="1" noMove="1" noResize="1" noEditPoints="1" noAdjustHandles="1" noChangeArrowheads="1" noChangeShapeType="1"/>
            </p:cNvSpPr>
            <p:nvPr userDrawn="1"/>
          </p:nvSpPr>
          <p:spPr bwMode="auto">
            <a:xfrm>
              <a:off x="7175" y="3535"/>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7E3FA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4" name="Freeform 34">
              <a:extLst>
                <a:ext uri="{FF2B5EF4-FFF2-40B4-BE49-F238E27FC236}">
                  <a16:creationId xmlns:a16="http://schemas.microsoft.com/office/drawing/2014/main" id="{0836B8D2-C6E7-7B1B-C866-9DFC284F8379}"/>
                </a:ext>
              </a:extLst>
            </p:cNvPr>
            <p:cNvSpPr>
              <a:spLocks noGrp="1" noRot="1" noMove="1" noResize="1" noEditPoints="1" noAdjustHandles="1" noChangeArrowheads="1" noChangeShapeType="1"/>
            </p:cNvSpPr>
            <p:nvPr userDrawn="1"/>
          </p:nvSpPr>
          <p:spPr bwMode="auto">
            <a:xfrm>
              <a:off x="7301" y="3241"/>
              <a:ext cx="126" cy="196"/>
            </a:xfrm>
            <a:custGeom>
              <a:avLst/>
              <a:gdLst>
                <a:gd name="T0" fmla="*/ 0 w 554"/>
                <a:gd name="T1" fmla="*/ 433 h 865"/>
                <a:gd name="T2" fmla="*/ 554 w 554"/>
                <a:gd name="T3" fmla="*/ 865 h 865"/>
                <a:gd name="T4" fmla="*/ 554 w 554"/>
                <a:gd name="T5" fmla="*/ 433 h 865"/>
                <a:gd name="T6" fmla="*/ 554 w 554"/>
                <a:gd name="T7" fmla="*/ 0 h 865"/>
                <a:gd name="T8" fmla="*/ 0 w 554"/>
                <a:gd name="T9" fmla="*/ 433 h 865"/>
              </a:gdLst>
              <a:ahLst/>
              <a:cxnLst>
                <a:cxn ang="0">
                  <a:pos x="T0" y="T1"/>
                </a:cxn>
                <a:cxn ang="0">
                  <a:pos x="T2" y="T3"/>
                </a:cxn>
                <a:cxn ang="0">
                  <a:pos x="T4" y="T5"/>
                </a:cxn>
                <a:cxn ang="0">
                  <a:pos x="T6" y="T7"/>
                </a:cxn>
                <a:cxn ang="0">
                  <a:pos x="T8" y="T9"/>
                </a:cxn>
              </a:cxnLst>
              <a:rect l="0" t="0" r="r" b="b"/>
              <a:pathLst>
                <a:path w="554" h="865">
                  <a:moveTo>
                    <a:pt x="0" y="433"/>
                  </a:moveTo>
                  <a:lnTo>
                    <a:pt x="554" y="865"/>
                  </a:lnTo>
                  <a:lnTo>
                    <a:pt x="554" y="433"/>
                  </a:lnTo>
                  <a:lnTo>
                    <a:pt x="554" y="0"/>
                  </a:lnTo>
                  <a:lnTo>
                    <a:pt x="0"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5" name="Freeform 35">
              <a:extLst>
                <a:ext uri="{FF2B5EF4-FFF2-40B4-BE49-F238E27FC236}">
                  <a16:creationId xmlns:a16="http://schemas.microsoft.com/office/drawing/2014/main" id="{7732BAD2-00C3-4208-5B2F-02317908C061}"/>
                </a:ext>
              </a:extLst>
            </p:cNvPr>
            <p:cNvSpPr>
              <a:spLocks noGrp="1" noRot="1" noMove="1" noResize="1" noEditPoints="1" noAdjustHandles="1" noChangeArrowheads="1" noChangeShapeType="1"/>
            </p:cNvSpPr>
            <p:nvPr userDrawn="1"/>
          </p:nvSpPr>
          <p:spPr bwMode="auto">
            <a:xfrm>
              <a:off x="7301" y="3143"/>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9DC8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6" name="Freeform 36">
              <a:extLst>
                <a:ext uri="{FF2B5EF4-FFF2-40B4-BE49-F238E27FC236}">
                  <a16:creationId xmlns:a16="http://schemas.microsoft.com/office/drawing/2014/main" id="{6B52C02C-68BF-899D-E6E6-F8A85DB02D59}"/>
                </a:ext>
              </a:extLst>
            </p:cNvPr>
            <p:cNvSpPr>
              <a:spLocks noGrp="1" noRot="1" noMove="1" noResize="1" noEditPoints="1" noAdjustHandles="1" noChangeArrowheads="1" noChangeShapeType="1"/>
            </p:cNvSpPr>
            <p:nvPr userDrawn="1"/>
          </p:nvSpPr>
          <p:spPr bwMode="auto">
            <a:xfrm>
              <a:off x="7427" y="3143"/>
              <a:ext cx="127"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025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7" name="Freeform 37">
              <a:extLst>
                <a:ext uri="{FF2B5EF4-FFF2-40B4-BE49-F238E27FC236}">
                  <a16:creationId xmlns:a16="http://schemas.microsoft.com/office/drawing/2014/main" id="{1BC7D286-8AB4-2F1E-C86C-95D594B4E26D}"/>
                </a:ext>
              </a:extLst>
            </p:cNvPr>
            <p:cNvSpPr>
              <a:spLocks noGrp="1" noRot="1" noMove="1" noResize="1" noEditPoints="1" noAdjustHandles="1" noChangeArrowheads="1" noChangeShapeType="1"/>
            </p:cNvSpPr>
            <p:nvPr userDrawn="1"/>
          </p:nvSpPr>
          <p:spPr bwMode="auto">
            <a:xfrm>
              <a:off x="7554" y="3731"/>
              <a:ext cx="126"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6CAC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8" name="Freeform 38">
              <a:extLst>
                <a:ext uri="{FF2B5EF4-FFF2-40B4-BE49-F238E27FC236}">
                  <a16:creationId xmlns:a16="http://schemas.microsoft.com/office/drawing/2014/main" id="{B6AFEABF-3585-2D00-7342-37FAFD10F782}"/>
                </a:ext>
              </a:extLst>
            </p:cNvPr>
            <p:cNvSpPr>
              <a:spLocks noGrp="1" noRot="1" noMove="1" noResize="1" noEditPoints="1" noAdjustHandles="1" noChangeArrowheads="1" noChangeShapeType="1"/>
            </p:cNvSpPr>
            <p:nvPr userDrawn="1"/>
          </p:nvSpPr>
          <p:spPr bwMode="auto">
            <a:xfrm>
              <a:off x="7175" y="3437"/>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9" name="Freeform 39">
              <a:extLst>
                <a:ext uri="{FF2B5EF4-FFF2-40B4-BE49-F238E27FC236}">
                  <a16:creationId xmlns:a16="http://schemas.microsoft.com/office/drawing/2014/main" id="{C101BD3F-E4F2-E686-DB34-86F72FAD4FF1}"/>
                </a:ext>
              </a:extLst>
            </p:cNvPr>
            <p:cNvSpPr>
              <a:spLocks noGrp="1" noRot="1" noMove="1" noResize="1" noEditPoints="1" noAdjustHandles="1" noChangeArrowheads="1" noChangeShapeType="1"/>
            </p:cNvSpPr>
            <p:nvPr userDrawn="1"/>
          </p:nvSpPr>
          <p:spPr bwMode="auto">
            <a:xfrm>
              <a:off x="7048" y="3437"/>
              <a:ext cx="127"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0" name="Freeform 40">
              <a:extLst>
                <a:ext uri="{FF2B5EF4-FFF2-40B4-BE49-F238E27FC236}">
                  <a16:creationId xmlns:a16="http://schemas.microsoft.com/office/drawing/2014/main" id="{610A00A0-4794-455E-7D2F-C5CD92DD94EC}"/>
                </a:ext>
              </a:extLst>
            </p:cNvPr>
            <p:cNvSpPr>
              <a:spLocks noGrp="1" noRot="1" noMove="1" noResize="1" noEditPoints="1" noAdjustHandles="1" noChangeArrowheads="1" noChangeShapeType="1"/>
            </p:cNvSpPr>
            <p:nvPr userDrawn="1"/>
          </p:nvSpPr>
          <p:spPr bwMode="auto">
            <a:xfrm>
              <a:off x="7554" y="3143"/>
              <a:ext cx="126" cy="196"/>
            </a:xfrm>
            <a:custGeom>
              <a:avLst/>
              <a:gdLst>
                <a:gd name="T0" fmla="*/ 0 w 554"/>
                <a:gd name="T1" fmla="*/ 865 h 865"/>
                <a:gd name="T2" fmla="*/ 0 w 554"/>
                <a:gd name="T3" fmla="*/ 433 h 865"/>
                <a:gd name="T4" fmla="*/ 0 w 554"/>
                <a:gd name="T5" fmla="*/ 0 h 865"/>
                <a:gd name="T6" fmla="*/ 554 w 554"/>
                <a:gd name="T7" fmla="*/ 433 h 865"/>
                <a:gd name="T8" fmla="*/ 0 w 554"/>
                <a:gd name="T9" fmla="*/ 865 h 865"/>
              </a:gdLst>
              <a:ahLst/>
              <a:cxnLst>
                <a:cxn ang="0">
                  <a:pos x="T0" y="T1"/>
                </a:cxn>
                <a:cxn ang="0">
                  <a:pos x="T2" y="T3"/>
                </a:cxn>
                <a:cxn ang="0">
                  <a:pos x="T4" y="T5"/>
                </a:cxn>
                <a:cxn ang="0">
                  <a:pos x="T6" y="T7"/>
                </a:cxn>
                <a:cxn ang="0">
                  <a:pos x="T8" y="T9"/>
                </a:cxn>
              </a:cxnLst>
              <a:rect l="0" t="0" r="r" b="b"/>
              <a:pathLst>
                <a:path w="554" h="865">
                  <a:moveTo>
                    <a:pt x="0" y="865"/>
                  </a:moveTo>
                  <a:lnTo>
                    <a:pt x="0" y="433"/>
                  </a:lnTo>
                  <a:lnTo>
                    <a:pt x="0" y="0"/>
                  </a:lnTo>
                  <a:lnTo>
                    <a:pt x="554" y="433"/>
                  </a:lnTo>
                  <a:lnTo>
                    <a:pt x="0" y="865"/>
                  </a:lnTo>
                  <a:close/>
                </a:path>
              </a:pathLst>
            </a:custGeom>
            <a:solidFill>
              <a:srgbClr val="3B91D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1" name="Freeform 41">
              <a:extLst>
                <a:ext uri="{FF2B5EF4-FFF2-40B4-BE49-F238E27FC236}">
                  <a16:creationId xmlns:a16="http://schemas.microsoft.com/office/drawing/2014/main" id="{E38E49E3-1DB8-5B01-FF8B-188124C9BBF6}"/>
                </a:ext>
              </a:extLst>
            </p:cNvPr>
            <p:cNvSpPr>
              <a:spLocks noGrp="1" noRot="1" noMove="1" noResize="1" noEditPoints="1" noAdjustHandles="1" noChangeArrowheads="1" noChangeShapeType="1"/>
            </p:cNvSpPr>
            <p:nvPr userDrawn="1"/>
          </p:nvSpPr>
          <p:spPr bwMode="auto">
            <a:xfrm>
              <a:off x="7175" y="3633"/>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2" name="Freeform 42">
              <a:extLst>
                <a:ext uri="{FF2B5EF4-FFF2-40B4-BE49-F238E27FC236}">
                  <a16:creationId xmlns:a16="http://schemas.microsoft.com/office/drawing/2014/main" id="{0E37593A-9A38-3ADD-E5E6-2B4CBC2EB164}"/>
                </a:ext>
              </a:extLst>
            </p:cNvPr>
            <p:cNvSpPr>
              <a:spLocks noGrp="1" noRot="1" noMove="1" noResize="1" noEditPoints="1" noAdjustHandles="1" noChangeArrowheads="1" noChangeShapeType="1"/>
            </p:cNvSpPr>
            <p:nvPr userDrawn="1"/>
          </p:nvSpPr>
          <p:spPr bwMode="auto">
            <a:xfrm>
              <a:off x="7048" y="3633"/>
              <a:ext cx="127"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3" name="Freeform 43">
              <a:extLst>
                <a:ext uri="{FF2B5EF4-FFF2-40B4-BE49-F238E27FC236}">
                  <a16:creationId xmlns:a16="http://schemas.microsoft.com/office/drawing/2014/main" id="{4A5121BF-B552-5A7A-4959-45C383E32873}"/>
                </a:ext>
              </a:extLst>
            </p:cNvPr>
            <p:cNvSpPr>
              <a:spLocks noGrp="1" noRot="1" noMove="1" noResize="1" noEditPoints="1" noAdjustHandles="1" noChangeArrowheads="1" noChangeShapeType="1"/>
            </p:cNvSpPr>
            <p:nvPr userDrawn="1"/>
          </p:nvSpPr>
          <p:spPr bwMode="auto">
            <a:xfrm>
              <a:off x="7048" y="2652"/>
              <a:ext cx="127"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F3D7E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4" name="Freeform 44">
              <a:extLst>
                <a:ext uri="{FF2B5EF4-FFF2-40B4-BE49-F238E27FC236}">
                  <a16:creationId xmlns:a16="http://schemas.microsoft.com/office/drawing/2014/main" id="{71B09C66-1DF3-CD99-1281-04829E500F12}"/>
                </a:ext>
              </a:extLst>
            </p:cNvPr>
            <p:cNvSpPr>
              <a:spLocks noGrp="1" noRot="1" noMove="1" noResize="1" noEditPoints="1" noAdjustHandles="1" noChangeArrowheads="1" noChangeShapeType="1"/>
            </p:cNvSpPr>
            <p:nvPr userDrawn="1"/>
          </p:nvSpPr>
          <p:spPr bwMode="auto">
            <a:xfrm>
              <a:off x="7175" y="3241"/>
              <a:ext cx="126" cy="196"/>
            </a:xfrm>
            <a:custGeom>
              <a:avLst/>
              <a:gdLst>
                <a:gd name="T0" fmla="*/ 0 w 554"/>
                <a:gd name="T1" fmla="*/ 865 h 865"/>
                <a:gd name="T2" fmla="*/ 0 w 554"/>
                <a:gd name="T3" fmla="*/ 433 h 865"/>
                <a:gd name="T4" fmla="*/ 0 w 554"/>
                <a:gd name="T5" fmla="*/ 0 h 865"/>
                <a:gd name="T6" fmla="*/ 554 w 554"/>
                <a:gd name="T7" fmla="*/ 433 h 865"/>
                <a:gd name="T8" fmla="*/ 0 w 554"/>
                <a:gd name="T9" fmla="*/ 865 h 865"/>
              </a:gdLst>
              <a:ahLst/>
              <a:cxnLst>
                <a:cxn ang="0">
                  <a:pos x="T0" y="T1"/>
                </a:cxn>
                <a:cxn ang="0">
                  <a:pos x="T2" y="T3"/>
                </a:cxn>
                <a:cxn ang="0">
                  <a:pos x="T4" y="T5"/>
                </a:cxn>
                <a:cxn ang="0">
                  <a:pos x="T6" y="T7"/>
                </a:cxn>
                <a:cxn ang="0">
                  <a:pos x="T8" y="T9"/>
                </a:cxn>
              </a:cxnLst>
              <a:rect l="0" t="0" r="r" b="b"/>
              <a:pathLst>
                <a:path w="554" h="865">
                  <a:moveTo>
                    <a:pt x="0" y="865"/>
                  </a:moveTo>
                  <a:lnTo>
                    <a:pt x="0" y="433"/>
                  </a:lnTo>
                  <a:lnTo>
                    <a:pt x="0" y="0"/>
                  </a:lnTo>
                  <a:lnTo>
                    <a:pt x="554" y="433"/>
                  </a:lnTo>
                  <a:lnTo>
                    <a:pt x="0" y="865"/>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5" name="Freeform 45">
              <a:extLst>
                <a:ext uri="{FF2B5EF4-FFF2-40B4-BE49-F238E27FC236}">
                  <a16:creationId xmlns:a16="http://schemas.microsoft.com/office/drawing/2014/main" id="{01AC6FEF-468A-D2B1-9FA5-830BEE534F39}"/>
                </a:ext>
              </a:extLst>
            </p:cNvPr>
            <p:cNvSpPr>
              <a:spLocks noGrp="1" noRot="1" noMove="1" noResize="1" noEditPoints="1" noAdjustHandles="1" noChangeArrowheads="1" noChangeShapeType="1"/>
            </p:cNvSpPr>
            <p:nvPr userDrawn="1"/>
          </p:nvSpPr>
          <p:spPr bwMode="auto">
            <a:xfrm>
              <a:off x="7554" y="4124"/>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6" name="Freeform 46">
              <a:extLst>
                <a:ext uri="{FF2B5EF4-FFF2-40B4-BE49-F238E27FC236}">
                  <a16:creationId xmlns:a16="http://schemas.microsoft.com/office/drawing/2014/main" id="{10B509D6-FBD2-9632-3F1B-AD5791840566}"/>
                </a:ext>
              </a:extLst>
            </p:cNvPr>
            <p:cNvSpPr>
              <a:spLocks noGrp="1" noRot="1" noMove="1" noResize="1" noEditPoints="1" noAdjustHandles="1" noChangeArrowheads="1" noChangeShapeType="1"/>
            </p:cNvSpPr>
            <p:nvPr userDrawn="1"/>
          </p:nvSpPr>
          <p:spPr bwMode="auto">
            <a:xfrm>
              <a:off x="7301" y="2259"/>
              <a:ext cx="126" cy="197"/>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7" name="Freeform 47">
              <a:extLst>
                <a:ext uri="{FF2B5EF4-FFF2-40B4-BE49-F238E27FC236}">
                  <a16:creationId xmlns:a16="http://schemas.microsoft.com/office/drawing/2014/main" id="{D3FFB68F-21A8-E94D-45D5-0E0521023ED8}"/>
                </a:ext>
              </a:extLst>
            </p:cNvPr>
            <p:cNvSpPr>
              <a:spLocks noGrp="1" noRot="1" noMove="1" noResize="1" noEditPoints="1" noAdjustHandles="1" noChangeArrowheads="1" noChangeShapeType="1"/>
            </p:cNvSpPr>
            <p:nvPr userDrawn="1"/>
          </p:nvSpPr>
          <p:spPr bwMode="auto">
            <a:xfrm>
              <a:off x="7427" y="3339"/>
              <a:ext cx="127"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8" name="Freeform 48">
              <a:extLst>
                <a:ext uri="{FF2B5EF4-FFF2-40B4-BE49-F238E27FC236}">
                  <a16:creationId xmlns:a16="http://schemas.microsoft.com/office/drawing/2014/main" id="{9C1F2D75-9129-3E48-21A9-7AE01C7CAF40}"/>
                </a:ext>
              </a:extLst>
            </p:cNvPr>
            <p:cNvSpPr>
              <a:spLocks noGrp="1" noRot="1" noMove="1" noResize="1" noEditPoints="1" noAdjustHandles="1" noChangeArrowheads="1" noChangeShapeType="1"/>
            </p:cNvSpPr>
            <p:nvPr userDrawn="1"/>
          </p:nvSpPr>
          <p:spPr bwMode="auto">
            <a:xfrm>
              <a:off x="6922" y="3535"/>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9" name="Freeform 49">
              <a:extLst>
                <a:ext uri="{FF2B5EF4-FFF2-40B4-BE49-F238E27FC236}">
                  <a16:creationId xmlns:a16="http://schemas.microsoft.com/office/drawing/2014/main" id="{B2BE64B3-2EF6-73F1-5F38-565F2E2553E4}"/>
                </a:ext>
              </a:extLst>
            </p:cNvPr>
            <p:cNvSpPr>
              <a:spLocks noGrp="1" noRot="1" noMove="1" noResize="1" noEditPoints="1" noAdjustHandles="1" noChangeArrowheads="1" noChangeShapeType="1"/>
            </p:cNvSpPr>
            <p:nvPr userDrawn="1"/>
          </p:nvSpPr>
          <p:spPr bwMode="auto">
            <a:xfrm>
              <a:off x="6922" y="3143"/>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0" name="Freeform 50">
              <a:extLst>
                <a:ext uri="{FF2B5EF4-FFF2-40B4-BE49-F238E27FC236}">
                  <a16:creationId xmlns:a16="http://schemas.microsoft.com/office/drawing/2014/main" id="{DE578607-FAE2-17A0-F6AD-996E5A6B5689}"/>
                </a:ext>
              </a:extLst>
            </p:cNvPr>
            <p:cNvSpPr>
              <a:spLocks noGrp="1" noRot="1" noMove="1" noResize="1" noEditPoints="1" noAdjustHandles="1" noChangeArrowheads="1" noChangeShapeType="1"/>
            </p:cNvSpPr>
            <p:nvPr userDrawn="1"/>
          </p:nvSpPr>
          <p:spPr bwMode="auto">
            <a:xfrm>
              <a:off x="6922" y="3731"/>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1" name="Freeform 51">
              <a:extLst>
                <a:ext uri="{FF2B5EF4-FFF2-40B4-BE49-F238E27FC236}">
                  <a16:creationId xmlns:a16="http://schemas.microsoft.com/office/drawing/2014/main" id="{407003EF-538B-897E-DB03-7BA357EBAD12}"/>
                </a:ext>
              </a:extLst>
            </p:cNvPr>
            <p:cNvSpPr>
              <a:spLocks noGrp="1" noRot="1" noMove="1" noResize="1" noEditPoints="1" noAdjustHandles="1" noChangeArrowheads="1" noChangeShapeType="1"/>
            </p:cNvSpPr>
            <p:nvPr userDrawn="1"/>
          </p:nvSpPr>
          <p:spPr bwMode="auto">
            <a:xfrm>
              <a:off x="6796" y="3927"/>
              <a:ext cx="126" cy="197"/>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0025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2" name="Freeform 52">
              <a:extLst>
                <a:ext uri="{FF2B5EF4-FFF2-40B4-BE49-F238E27FC236}">
                  <a16:creationId xmlns:a16="http://schemas.microsoft.com/office/drawing/2014/main" id="{A4379F58-5F8F-E4D0-AFB3-487AB2469C46}"/>
                </a:ext>
              </a:extLst>
            </p:cNvPr>
            <p:cNvSpPr>
              <a:spLocks noGrp="1" noRot="1" noMove="1" noResize="1" noEditPoints="1" noAdjustHandles="1" noChangeArrowheads="1" noChangeShapeType="1"/>
            </p:cNvSpPr>
            <p:nvPr userDrawn="1"/>
          </p:nvSpPr>
          <p:spPr bwMode="auto">
            <a:xfrm>
              <a:off x="6796" y="3829"/>
              <a:ext cx="126" cy="197"/>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3" name="Freeform 53">
              <a:extLst>
                <a:ext uri="{FF2B5EF4-FFF2-40B4-BE49-F238E27FC236}">
                  <a16:creationId xmlns:a16="http://schemas.microsoft.com/office/drawing/2014/main" id="{701563AE-B01E-7C64-905D-E1358AD9BA2D}"/>
                </a:ext>
              </a:extLst>
            </p:cNvPr>
            <p:cNvSpPr>
              <a:spLocks noGrp="1" noRot="1" noMove="1" noResize="1" noEditPoints="1" noAdjustHandles="1" noChangeArrowheads="1" noChangeShapeType="1"/>
            </p:cNvSpPr>
            <p:nvPr userDrawn="1"/>
          </p:nvSpPr>
          <p:spPr bwMode="auto">
            <a:xfrm>
              <a:off x="7554" y="3241"/>
              <a:ext cx="126" cy="196"/>
            </a:xfrm>
            <a:custGeom>
              <a:avLst/>
              <a:gdLst>
                <a:gd name="T0" fmla="*/ 0 w 554"/>
                <a:gd name="T1" fmla="*/ 433 h 865"/>
                <a:gd name="T2" fmla="*/ 554 w 554"/>
                <a:gd name="T3" fmla="*/ 0 h 865"/>
                <a:gd name="T4" fmla="*/ 554 w 554"/>
                <a:gd name="T5" fmla="*/ 433 h 865"/>
                <a:gd name="T6" fmla="*/ 554 w 554"/>
                <a:gd name="T7" fmla="*/ 865 h 865"/>
                <a:gd name="T8" fmla="*/ 0 w 554"/>
                <a:gd name="T9" fmla="*/ 433 h 865"/>
              </a:gdLst>
              <a:ahLst/>
              <a:cxnLst>
                <a:cxn ang="0">
                  <a:pos x="T0" y="T1"/>
                </a:cxn>
                <a:cxn ang="0">
                  <a:pos x="T2" y="T3"/>
                </a:cxn>
                <a:cxn ang="0">
                  <a:pos x="T4" y="T5"/>
                </a:cxn>
                <a:cxn ang="0">
                  <a:pos x="T6" y="T7"/>
                </a:cxn>
                <a:cxn ang="0">
                  <a:pos x="T8" y="T9"/>
                </a:cxn>
              </a:cxnLst>
              <a:rect l="0" t="0" r="r" b="b"/>
              <a:pathLst>
                <a:path w="554" h="865">
                  <a:moveTo>
                    <a:pt x="0" y="433"/>
                  </a:moveTo>
                  <a:lnTo>
                    <a:pt x="554" y="0"/>
                  </a:lnTo>
                  <a:lnTo>
                    <a:pt x="554" y="433"/>
                  </a:lnTo>
                  <a:lnTo>
                    <a:pt x="554" y="865"/>
                  </a:lnTo>
                  <a:lnTo>
                    <a:pt x="0" y="433"/>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4" name="Freeform 54">
              <a:extLst>
                <a:ext uri="{FF2B5EF4-FFF2-40B4-BE49-F238E27FC236}">
                  <a16:creationId xmlns:a16="http://schemas.microsoft.com/office/drawing/2014/main" id="{2D3A183F-CB96-5D20-F2BF-B8379E037D38}"/>
                </a:ext>
              </a:extLst>
            </p:cNvPr>
            <p:cNvSpPr>
              <a:spLocks noGrp="1" noRot="1" noMove="1" noResize="1" noEditPoints="1" noAdjustHandles="1" noChangeArrowheads="1" noChangeShapeType="1"/>
            </p:cNvSpPr>
            <p:nvPr userDrawn="1"/>
          </p:nvSpPr>
          <p:spPr bwMode="auto">
            <a:xfrm>
              <a:off x="7048" y="3829"/>
              <a:ext cx="127"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ACEA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5" name="Freeform 55">
              <a:extLst>
                <a:ext uri="{FF2B5EF4-FFF2-40B4-BE49-F238E27FC236}">
                  <a16:creationId xmlns:a16="http://schemas.microsoft.com/office/drawing/2014/main" id="{ECFE915D-55A8-0A64-01DA-49492F97FC1A}"/>
                </a:ext>
              </a:extLst>
            </p:cNvPr>
            <p:cNvSpPr>
              <a:spLocks noGrp="1" noRot="1" noMove="1" noResize="1" noEditPoints="1" noAdjustHandles="1" noChangeArrowheads="1" noChangeShapeType="1"/>
            </p:cNvSpPr>
            <p:nvPr userDrawn="1"/>
          </p:nvSpPr>
          <p:spPr bwMode="auto">
            <a:xfrm>
              <a:off x="7301" y="3535"/>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6" name="Freeform 56">
              <a:extLst>
                <a:ext uri="{FF2B5EF4-FFF2-40B4-BE49-F238E27FC236}">
                  <a16:creationId xmlns:a16="http://schemas.microsoft.com/office/drawing/2014/main" id="{0CCF40D5-A87C-2C72-2E38-A75074690EB7}"/>
                </a:ext>
              </a:extLst>
            </p:cNvPr>
            <p:cNvSpPr>
              <a:spLocks noGrp="1" noRot="1" noMove="1" noResize="1" noEditPoints="1" noAdjustHandles="1" noChangeArrowheads="1" noChangeShapeType="1"/>
            </p:cNvSpPr>
            <p:nvPr userDrawn="1"/>
          </p:nvSpPr>
          <p:spPr bwMode="auto">
            <a:xfrm>
              <a:off x="7048" y="3339"/>
              <a:ext cx="127"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7BCB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7" name="Freeform 57">
              <a:extLst>
                <a:ext uri="{FF2B5EF4-FFF2-40B4-BE49-F238E27FC236}">
                  <a16:creationId xmlns:a16="http://schemas.microsoft.com/office/drawing/2014/main" id="{2459C5A6-796F-D0F4-8DCE-061C50B788EA}"/>
                </a:ext>
              </a:extLst>
            </p:cNvPr>
            <p:cNvSpPr>
              <a:spLocks noGrp="1" noRot="1" noMove="1" noResize="1" noEditPoints="1" noAdjustHandles="1" noChangeArrowheads="1" noChangeShapeType="1"/>
            </p:cNvSpPr>
            <p:nvPr userDrawn="1"/>
          </p:nvSpPr>
          <p:spPr bwMode="auto">
            <a:xfrm>
              <a:off x="6922" y="4124"/>
              <a:ext cx="126"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8" name="Freeform 58">
              <a:extLst>
                <a:ext uri="{FF2B5EF4-FFF2-40B4-BE49-F238E27FC236}">
                  <a16:creationId xmlns:a16="http://schemas.microsoft.com/office/drawing/2014/main" id="{E48A3023-7F01-E3E5-4445-70B805AD06E5}"/>
                </a:ext>
              </a:extLst>
            </p:cNvPr>
            <p:cNvSpPr>
              <a:spLocks noGrp="1" noRot="1" noMove="1" noResize="1" noEditPoints="1" noAdjustHandles="1" noChangeArrowheads="1" noChangeShapeType="1"/>
            </p:cNvSpPr>
            <p:nvPr userDrawn="1"/>
          </p:nvSpPr>
          <p:spPr bwMode="auto">
            <a:xfrm>
              <a:off x="6669" y="3927"/>
              <a:ext cx="127" cy="197"/>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9" name="Freeform 59">
              <a:extLst>
                <a:ext uri="{FF2B5EF4-FFF2-40B4-BE49-F238E27FC236}">
                  <a16:creationId xmlns:a16="http://schemas.microsoft.com/office/drawing/2014/main" id="{DB885506-B66B-2BFC-4AEA-A6D8E4CE0F35}"/>
                </a:ext>
              </a:extLst>
            </p:cNvPr>
            <p:cNvSpPr>
              <a:spLocks noGrp="1" noRot="1" noMove="1" noResize="1" noEditPoints="1" noAdjustHandles="1" noChangeArrowheads="1" noChangeShapeType="1"/>
            </p:cNvSpPr>
            <p:nvPr userDrawn="1"/>
          </p:nvSpPr>
          <p:spPr bwMode="auto">
            <a:xfrm>
              <a:off x="6669" y="3731"/>
              <a:ext cx="127"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0" name="Freeform 60">
              <a:extLst>
                <a:ext uri="{FF2B5EF4-FFF2-40B4-BE49-F238E27FC236}">
                  <a16:creationId xmlns:a16="http://schemas.microsoft.com/office/drawing/2014/main" id="{4E8D431A-3CF9-C2B4-3618-303738AF39B3}"/>
                </a:ext>
              </a:extLst>
            </p:cNvPr>
            <p:cNvSpPr>
              <a:spLocks noGrp="1" noRot="1" noMove="1" noResize="1" noEditPoints="1" noAdjustHandles="1" noChangeArrowheads="1" noChangeShapeType="1"/>
            </p:cNvSpPr>
            <p:nvPr userDrawn="1"/>
          </p:nvSpPr>
          <p:spPr bwMode="auto">
            <a:xfrm>
              <a:off x="7427" y="3927"/>
              <a:ext cx="127"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1" name="Freeform 61">
              <a:extLst>
                <a:ext uri="{FF2B5EF4-FFF2-40B4-BE49-F238E27FC236}">
                  <a16:creationId xmlns:a16="http://schemas.microsoft.com/office/drawing/2014/main" id="{3839408F-2675-7DC1-C6D0-ABDE53AC7655}"/>
                </a:ext>
              </a:extLst>
            </p:cNvPr>
            <p:cNvSpPr>
              <a:spLocks noGrp="1" noRot="1" noMove="1" noResize="1" noEditPoints="1" noAdjustHandles="1" noChangeArrowheads="1" noChangeShapeType="1"/>
            </p:cNvSpPr>
            <p:nvPr userDrawn="1"/>
          </p:nvSpPr>
          <p:spPr bwMode="auto">
            <a:xfrm>
              <a:off x="7301" y="3927"/>
              <a:ext cx="126" cy="197"/>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2" name="Freeform 62">
              <a:extLst>
                <a:ext uri="{FF2B5EF4-FFF2-40B4-BE49-F238E27FC236}">
                  <a16:creationId xmlns:a16="http://schemas.microsoft.com/office/drawing/2014/main" id="{19F85ABB-FC1E-5FFD-7D06-874A85723211}"/>
                </a:ext>
              </a:extLst>
            </p:cNvPr>
            <p:cNvSpPr>
              <a:spLocks noGrp="1" noRot="1" noMove="1" noResize="1" noEditPoints="1" noAdjustHandles="1" noChangeArrowheads="1" noChangeShapeType="1"/>
            </p:cNvSpPr>
            <p:nvPr userDrawn="1"/>
          </p:nvSpPr>
          <p:spPr bwMode="auto">
            <a:xfrm>
              <a:off x="7301" y="4026"/>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3" name="Freeform 63">
              <a:extLst>
                <a:ext uri="{FF2B5EF4-FFF2-40B4-BE49-F238E27FC236}">
                  <a16:creationId xmlns:a16="http://schemas.microsoft.com/office/drawing/2014/main" id="{EAE68AA2-236E-1326-40BB-CF22055C038A}"/>
                </a:ext>
              </a:extLst>
            </p:cNvPr>
            <p:cNvSpPr>
              <a:spLocks noGrp="1" noRot="1" noMove="1" noResize="1" noEditPoints="1" noAdjustHandles="1" noChangeArrowheads="1" noChangeShapeType="1"/>
            </p:cNvSpPr>
            <p:nvPr userDrawn="1"/>
          </p:nvSpPr>
          <p:spPr bwMode="auto">
            <a:xfrm>
              <a:off x="5911" y="3927"/>
              <a:ext cx="126" cy="197"/>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F3D7E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grpSp>
      <p:pic>
        <p:nvPicPr>
          <p:cNvPr id="17" name="UNIVERSITÄT PADERBORN Logo">
            <a:extLst>
              <a:ext uri="{FF2B5EF4-FFF2-40B4-BE49-F238E27FC236}">
                <a16:creationId xmlns:a16="http://schemas.microsoft.com/office/drawing/2014/main" id="{6C76499A-54E2-3F3E-AA6A-411D7CC1962F}"/>
              </a:ext>
            </a:extLst>
          </p:cNvPr>
          <p:cNvPicPr>
            <a:picLocks noGrp="1" noRot="1" noChangeAspect="1" noMove="1" noResize="1" noEditPoints="1" noAdjustHandles="1" noChangeArrowheads="1" noChangeShapeType="1" noCrop="1"/>
          </p:cNvPicPr>
          <p:nvPr userDrawn="1"/>
        </p:nvPicPr>
        <p:blipFill>
          <a:blip r:embed="rId2"/>
          <a:srcRect/>
          <a:stretch/>
        </p:blipFill>
        <p:spPr>
          <a:xfrm>
            <a:off x="351364" y="254012"/>
            <a:ext cx="2584799" cy="1052305"/>
          </a:xfrm>
          <a:prstGeom prst="rect">
            <a:avLst/>
          </a:prstGeom>
        </p:spPr>
      </p:pic>
      <p:sp>
        <p:nvSpPr>
          <p:cNvPr id="14" name="Text">
            <a:extLst>
              <a:ext uri="{FF2B5EF4-FFF2-40B4-BE49-F238E27FC236}">
                <a16:creationId xmlns:a16="http://schemas.microsoft.com/office/drawing/2014/main" id="{E171BC48-5C76-4B1B-F20C-D3D1CC11FB46}"/>
              </a:ext>
            </a:extLst>
          </p:cNvPr>
          <p:cNvSpPr>
            <a:spLocks noGrp="1"/>
          </p:cNvSpPr>
          <p:nvPr>
            <p:ph type="body" orient="vert" idx="12" hasCustomPrompt="1"/>
          </p:nvPr>
        </p:nvSpPr>
        <p:spPr>
          <a:xfrm>
            <a:off x="1219200" y="5998528"/>
            <a:ext cx="8548688" cy="360000"/>
          </a:xfrm>
          <a:prstGeom prst="rect">
            <a:avLst/>
          </a:prstGeom>
        </p:spPr>
        <p:txBody>
          <a:bodyPr vert="horz" numCol="1"/>
          <a:lstStyle>
            <a:lvl1pPr marL="0" indent="0">
              <a:lnSpc>
                <a:spcPct val="127000"/>
              </a:lnSpc>
              <a:spcBef>
                <a:spcPts val="0"/>
              </a:spcBef>
              <a:spcAft>
                <a:spcPts val="0"/>
              </a:spcAft>
              <a:buFont typeface="+mj-lt"/>
              <a:buNone/>
              <a:defRPr sz="1600"/>
            </a:lvl1pPr>
            <a:lvl2pPr marL="0" indent="0">
              <a:lnSpc>
                <a:spcPct val="127000"/>
              </a:lnSpc>
              <a:spcBef>
                <a:spcPts val="0"/>
              </a:spcBef>
              <a:spcAft>
                <a:spcPts val="0"/>
              </a:spcAft>
              <a:buFont typeface="+mj-lt"/>
              <a:buNone/>
              <a:defRPr sz="1600"/>
            </a:lvl2pPr>
            <a:lvl3pPr marL="0" indent="0">
              <a:lnSpc>
                <a:spcPct val="127000"/>
              </a:lnSpc>
              <a:spcBef>
                <a:spcPts val="0"/>
              </a:spcBef>
              <a:spcAft>
                <a:spcPts val="0"/>
              </a:spcAft>
              <a:buFont typeface="+mj-lt"/>
              <a:buNone/>
              <a:defRPr sz="1600"/>
            </a:lvl3pPr>
            <a:lvl4pPr marL="0" indent="0">
              <a:lnSpc>
                <a:spcPct val="127000"/>
              </a:lnSpc>
              <a:spcBef>
                <a:spcPts val="0"/>
              </a:spcBef>
              <a:spcAft>
                <a:spcPts val="0"/>
              </a:spcAft>
              <a:buFont typeface="+mj-lt"/>
              <a:buNone/>
              <a:defRPr sz="1600"/>
            </a:lvl4pPr>
            <a:lvl5pPr marL="0" indent="0">
              <a:lnSpc>
                <a:spcPct val="127000"/>
              </a:lnSpc>
              <a:spcBef>
                <a:spcPts val="0"/>
              </a:spcBef>
              <a:spcAft>
                <a:spcPts val="0"/>
              </a:spcAft>
              <a:buFont typeface="+mj-lt"/>
              <a:buNone/>
              <a:defRPr sz="1600"/>
            </a:lvl5pPr>
            <a:lvl6pPr marL="0" indent="0">
              <a:lnSpc>
                <a:spcPct val="127000"/>
              </a:lnSpc>
              <a:spcBef>
                <a:spcPts val="0"/>
              </a:spcBef>
              <a:spcAft>
                <a:spcPts val="0"/>
              </a:spcAft>
              <a:buFont typeface="+mj-lt"/>
              <a:buNone/>
              <a:defRPr sz="1600"/>
            </a:lvl6pPr>
            <a:lvl7pPr marL="0" indent="0">
              <a:lnSpc>
                <a:spcPct val="127000"/>
              </a:lnSpc>
              <a:spcBef>
                <a:spcPts val="0"/>
              </a:spcBef>
              <a:spcAft>
                <a:spcPts val="0"/>
              </a:spcAft>
              <a:buFont typeface="+mj-lt"/>
              <a:buNone/>
              <a:defRPr sz="1600"/>
            </a:lvl7pPr>
            <a:lvl8pPr marL="0" indent="0">
              <a:lnSpc>
                <a:spcPct val="127000"/>
              </a:lnSpc>
              <a:spcBef>
                <a:spcPts val="0"/>
              </a:spcBef>
              <a:spcAft>
                <a:spcPts val="0"/>
              </a:spcAft>
              <a:buFont typeface="+mj-lt"/>
              <a:buNone/>
              <a:defRPr sz="1600"/>
            </a:lvl8pPr>
            <a:lvl9pPr marL="0" indent="0">
              <a:lnSpc>
                <a:spcPct val="127000"/>
              </a:lnSpc>
              <a:spcBef>
                <a:spcPts val="0"/>
              </a:spcBef>
              <a:spcAft>
                <a:spcPts val="0"/>
              </a:spcAft>
              <a:buFont typeface="+mj-lt"/>
              <a:buNone/>
              <a:defRPr sz="1600"/>
            </a:lvl9pPr>
          </a:lstStyle>
          <a:p>
            <a:r>
              <a:rPr lang="de-DE" dirty="0"/>
              <a:t>Akademischer Titel Vorname Nachname Referent*in</a:t>
            </a:r>
          </a:p>
        </p:txBody>
      </p:sp>
      <p:sp>
        <p:nvSpPr>
          <p:cNvPr id="3" name="Untertitel">
            <a:extLst>
              <a:ext uri="{FF2B5EF4-FFF2-40B4-BE49-F238E27FC236}">
                <a16:creationId xmlns:a16="http://schemas.microsoft.com/office/drawing/2014/main" id="{D6D4D647-3129-77A4-44F9-D0026D9370B9}"/>
              </a:ext>
            </a:extLst>
          </p:cNvPr>
          <p:cNvSpPr>
            <a:spLocks noGrp="1"/>
          </p:cNvSpPr>
          <p:nvPr>
            <p:ph type="subTitle" idx="1" hasCustomPrompt="1"/>
          </p:nvPr>
        </p:nvSpPr>
        <p:spPr>
          <a:xfrm>
            <a:off x="1219200" y="3803650"/>
            <a:ext cx="8548688" cy="1332000"/>
          </a:xfrm>
          <a:prstGeom prst="rect">
            <a:avLst/>
          </a:prstGeom>
        </p:spPr>
        <p:txBody>
          <a:bodyPr/>
          <a:lstStyle>
            <a:lvl1pPr marL="0" indent="0" algn="l">
              <a:lnSpc>
                <a:spcPct val="100000"/>
              </a:lnSpc>
              <a:spcBef>
                <a:spcPts val="0"/>
              </a:spcBef>
              <a:spcAft>
                <a:spcPts val="0"/>
              </a:spcAft>
              <a:buFont typeface="+mj-lt"/>
              <a:buNone/>
              <a:defRPr sz="2000"/>
            </a:lvl1pPr>
            <a:lvl2pPr marL="0" indent="0" algn="l">
              <a:lnSpc>
                <a:spcPct val="100000"/>
              </a:lnSpc>
              <a:spcBef>
                <a:spcPts val="0"/>
              </a:spcBef>
              <a:spcAft>
                <a:spcPts val="0"/>
              </a:spcAft>
              <a:buFont typeface="+mj-lt"/>
              <a:buNone/>
              <a:defRPr sz="2000"/>
            </a:lvl2pPr>
            <a:lvl3pPr marL="0" indent="0" algn="l">
              <a:lnSpc>
                <a:spcPct val="100000"/>
              </a:lnSpc>
              <a:spcBef>
                <a:spcPts val="0"/>
              </a:spcBef>
              <a:spcAft>
                <a:spcPts val="0"/>
              </a:spcAft>
              <a:buFont typeface="+mj-lt"/>
              <a:buNone/>
              <a:defRPr sz="2000"/>
            </a:lvl3pPr>
            <a:lvl4pPr marL="0" indent="0" algn="l">
              <a:lnSpc>
                <a:spcPct val="100000"/>
              </a:lnSpc>
              <a:spcBef>
                <a:spcPts val="0"/>
              </a:spcBef>
              <a:spcAft>
                <a:spcPts val="0"/>
              </a:spcAft>
              <a:buFont typeface="+mj-lt"/>
              <a:buNone/>
              <a:defRPr sz="2000"/>
            </a:lvl4pPr>
            <a:lvl5pPr marL="0" indent="0" algn="l">
              <a:lnSpc>
                <a:spcPct val="100000"/>
              </a:lnSpc>
              <a:spcBef>
                <a:spcPts val="0"/>
              </a:spcBef>
              <a:spcAft>
                <a:spcPts val="0"/>
              </a:spcAft>
              <a:buFont typeface="+mj-lt"/>
              <a:buNone/>
              <a:defRPr sz="2000"/>
            </a:lvl5pPr>
            <a:lvl6pPr marL="0" indent="0" algn="l">
              <a:lnSpc>
                <a:spcPct val="100000"/>
              </a:lnSpc>
              <a:spcBef>
                <a:spcPts val="0"/>
              </a:spcBef>
              <a:spcAft>
                <a:spcPts val="0"/>
              </a:spcAft>
              <a:buFont typeface="+mj-lt"/>
              <a:buNone/>
              <a:defRPr sz="2000"/>
            </a:lvl6pPr>
            <a:lvl7pPr marL="0" indent="0" algn="l">
              <a:lnSpc>
                <a:spcPct val="100000"/>
              </a:lnSpc>
              <a:spcBef>
                <a:spcPts val="0"/>
              </a:spcBef>
              <a:spcAft>
                <a:spcPts val="0"/>
              </a:spcAft>
              <a:buFont typeface="+mj-lt"/>
              <a:buNone/>
              <a:defRPr sz="2000"/>
            </a:lvl7pPr>
            <a:lvl8pPr marL="0" indent="0" algn="l">
              <a:lnSpc>
                <a:spcPct val="100000"/>
              </a:lnSpc>
              <a:spcBef>
                <a:spcPts val="0"/>
              </a:spcBef>
              <a:spcAft>
                <a:spcPts val="0"/>
              </a:spcAft>
              <a:buFont typeface="+mj-lt"/>
              <a:buNone/>
              <a:defRPr sz="2000"/>
            </a:lvl8pPr>
            <a:lvl9pPr marL="0" indent="0" algn="l">
              <a:lnSpc>
                <a:spcPct val="100000"/>
              </a:lnSpc>
              <a:spcBef>
                <a:spcPts val="0"/>
              </a:spcBef>
              <a:spcAft>
                <a:spcPts val="0"/>
              </a:spcAft>
              <a:buFont typeface="+mj-lt"/>
              <a:buNone/>
              <a:defRPr sz="2000"/>
            </a:lvl9pPr>
          </a:lstStyle>
          <a:p>
            <a:pPr lvl="1"/>
            <a:r>
              <a:rPr lang="de-DE" dirty="0"/>
              <a:t>Titel, Untertitel und weiterführende Informationen zur Präsentation mit maximal vier Zeilen. Hinweis: Bitte grundsätzlich </a:t>
            </a:r>
            <a:r>
              <a:rPr lang="de-DE" b="1" dirty="0"/>
              <a:t>keine Änderungen im Folienmaster </a:t>
            </a:r>
            <a:r>
              <a:rPr lang="de-DE" dirty="0"/>
              <a:t>vornehmen. Änderungen der Größe und Position von </a:t>
            </a:r>
            <a:r>
              <a:rPr lang="de-DE" b="1" dirty="0" err="1"/>
              <a:t>Textboxen</a:t>
            </a:r>
            <a:r>
              <a:rPr lang="de-DE" dirty="0"/>
              <a:t> sind auf allen Folien zu </a:t>
            </a:r>
            <a:r>
              <a:rPr lang="de-DE" b="1" dirty="0"/>
              <a:t>vermeiden</a:t>
            </a:r>
            <a:r>
              <a:rPr lang="de-DE" dirty="0"/>
              <a:t>.</a:t>
            </a:r>
          </a:p>
        </p:txBody>
      </p:sp>
      <p:sp>
        <p:nvSpPr>
          <p:cNvPr id="2" name="Titel">
            <a:extLst>
              <a:ext uri="{FF2B5EF4-FFF2-40B4-BE49-F238E27FC236}">
                <a16:creationId xmlns:a16="http://schemas.microsoft.com/office/drawing/2014/main" id="{A59FA09D-AD95-6B5C-EC3F-0EB013E603ED}"/>
              </a:ext>
            </a:extLst>
          </p:cNvPr>
          <p:cNvSpPr>
            <a:spLocks noGrp="1"/>
          </p:cNvSpPr>
          <p:nvPr>
            <p:ph type="ctrTitle" hasCustomPrompt="1"/>
          </p:nvPr>
        </p:nvSpPr>
        <p:spPr>
          <a:xfrm>
            <a:off x="1219200" y="2119591"/>
            <a:ext cx="8548688" cy="1223684"/>
          </a:xfrm>
        </p:spPr>
        <p:txBody>
          <a:bodyPr anchor="b"/>
          <a:lstStyle>
            <a:lvl1pPr algn="l">
              <a:defRPr sz="3500"/>
            </a:lvl1pPr>
          </a:lstStyle>
          <a:p>
            <a:r>
              <a:rPr lang="de-DE" dirty="0"/>
              <a:t>Vielen Dank für die Aufmerksamkeit!</a:t>
            </a:r>
          </a:p>
        </p:txBody>
      </p:sp>
      <p:sp>
        <p:nvSpPr>
          <p:cNvPr id="84" name="Foliennummer">
            <a:extLst>
              <a:ext uri="{FF2B5EF4-FFF2-40B4-BE49-F238E27FC236}">
                <a16:creationId xmlns:a16="http://schemas.microsoft.com/office/drawing/2014/main" id="{E51E1CA4-083D-4D83-94EE-212EE34B2FA9}"/>
              </a:ext>
            </a:extLst>
          </p:cNvPr>
          <p:cNvSpPr>
            <a:spLocks noGrp="1"/>
          </p:cNvSpPr>
          <p:nvPr>
            <p:ph type="sldNum" sz="quarter" idx="11"/>
          </p:nvPr>
        </p:nvSpPr>
        <p:spPr>
          <a:xfrm>
            <a:off x="11089560" y="7200000"/>
            <a:ext cx="504000" cy="185738"/>
          </a:xfrm>
        </p:spPr>
        <p:txBody>
          <a:bodyPr/>
          <a:lstStyle>
            <a:lvl1pPr>
              <a:defRPr>
                <a:solidFill>
                  <a:srgbClr val="E6E6E6"/>
                </a:solidFill>
              </a:defRPr>
            </a:lvl1pPr>
          </a:lstStyle>
          <a:p>
            <a:fld id="{11DE32AD-F86D-4804-839F-80A6732D429D}" type="slidenum">
              <a:rPr lang="de-DE" smtClean="0"/>
              <a:pPr/>
              <a:t>‹Nr.›</a:t>
            </a:fld>
            <a:endParaRPr lang="de-DE" dirty="0"/>
          </a:p>
        </p:txBody>
      </p:sp>
      <p:sp>
        <p:nvSpPr>
          <p:cNvPr id="85" name="Fußzeile">
            <a:extLst>
              <a:ext uri="{FF2B5EF4-FFF2-40B4-BE49-F238E27FC236}">
                <a16:creationId xmlns:a16="http://schemas.microsoft.com/office/drawing/2014/main" id="{3671AC5E-4072-4133-A537-F4209059D6A4}"/>
              </a:ext>
            </a:extLst>
          </p:cNvPr>
          <p:cNvSpPr>
            <a:spLocks noGrp="1"/>
          </p:cNvSpPr>
          <p:nvPr>
            <p:ph type="ftr" sz="quarter" idx="10"/>
          </p:nvPr>
        </p:nvSpPr>
        <p:spPr>
          <a:xfrm>
            <a:off x="421200" y="7200000"/>
            <a:ext cx="25400" cy="185738"/>
          </a:xfrm>
          <a:solidFill>
            <a:srgbClr val="E6E6E6"/>
          </a:solidFill>
        </p:spPr>
        <p:txBody>
          <a:bodyPr/>
          <a:lstStyle>
            <a:lvl1pPr>
              <a:defRPr>
                <a:solidFill>
                  <a:srgbClr val="E6E6E6"/>
                </a:solidFill>
              </a:defRPr>
            </a:lvl1pPr>
          </a:lstStyle>
          <a:p>
            <a:r>
              <a:rPr lang="de-DE"/>
              <a:t>ProDaBi Team 2025</a:t>
            </a:r>
            <a:endParaRPr lang="de-DE" dirty="0"/>
          </a:p>
        </p:txBody>
      </p:sp>
    </p:spTree>
    <p:extLst>
      <p:ext uri="{BB962C8B-B14F-4D97-AF65-F5344CB8AC3E}">
        <p14:creationId xmlns:p14="http://schemas.microsoft.com/office/powerpoint/2010/main" val="2247419399"/>
      </p:ext>
    </p:extLst>
  </p:cSld>
  <p:clrMapOvr>
    <a:masterClrMapping/>
  </p:clrMapOvr>
  <p:extLst>
    <p:ext uri="{DCECCB84-F9BA-43D5-87BE-67443E8EF086}">
      <p15:sldGuideLst xmlns:p15="http://schemas.microsoft.com/office/powerpoint/2012/main">
        <p15:guide id="1" orient="horz" pos="2106" userDrawn="1">
          <p15:clr>
            <a:srgbClr val="000000"/>
          </p15:clr>
        </p15:guide>
        <p15:guide id="2" pos="768">
          <p15:clr>
            <a:srgbClr val="000000"/>
          </p15:clr>
        </p15:guide>
        <p15:guide id="3" pos="6153">
          <p15:clr>
            <a:srgbClr val="000000"/>
          </p15:clr>
        </p15:guide>
        <p15:guide id="4" orient="horz" pos="2396">
          <p15:clr>
            <a:srgbClr val="000000"/>
          </p15:clr>
        </p15:guide>
        <p15:guide id="5" orient="horz" pos="3779" userDrawn="1">
          <p15:clr>
            <a:srgbClr val="00000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Titelfolie mit Zusatzlogo H">
    <p:spTree>
      <p:nvGrpSpPr>
        <p:cNvPr id="1" name=""/>
        <p:cNvGrpSpPr/>
        <p:nvPr/>
      </p:nvGrpSpPr>
      <p:grpSpPr>
        <a:xfrm>
          <a:off x="0" y="0"/>
          <a:ext cx="0" cy="0"/>
          <a:chOff x="0" y="0"/>
          <a:chExt cx="0" cy="0"/>
        </a:xfrm>
      </p:grpSpPr>
      <p:grpSp>
        <p:nvGrpSpPr>
          <p:cNvPr id="86" name="Regieanweisungen">
            <a:extLst>
              <a:ext uri="{FF2B5EF4-FFF2-40B4-BE49-F238E27FC236}">
                <a16:creationId xmlns:a16="http://schemas.microsoft.com/office/drawing/2014/main" id="{7CE8D66D-8CB2-8C1F-DBB0-2D223CEFAF2A}"/>
              </a:ext>
            </a:extLst>
          </p:cNvPr>
          <p:cNvGrpSpPr/>
          <p:nvPr userDrawn="1"/>
        </p:nvGrpSpPr>
        <p:grpSpPr>
          <a:xfrm>
            <a:off x="-1548000" y="-360000"/>
            <a:ext cx="15804000" cy="1584000"/>
            <a:chOff x="-1548000" y="-360000"/>
            <a:chExt cx="15804000" cy="1584000"/>
          </a:xfrm>
          <a:solidFill>
            <a:srgbClr val="E9ECF0"/>
          </a:solidFill>
        </p:grpSpPr>
        <p:sp>
          <p:nvSpPr>
            <p:cNvPr id="87" name="Zurücksetzen">
              <a:extLst>
                <a:ext uri="{FF2B5EF4-FFF2-40B4-BE49-F238E27FC236}">
                  <a16:creationId xmlns:a16="http://schemas.microsoft.com/office/drawing/2014/main" id="{C42062E5-7DF6-CAF4-2B38-852C84E9B16D}"/>
                </a:ext>
              </a:extLst>
            </p:cNvPr>
            <p:cNvSpPr txBox="1"/>
            <p:nvPr userDrawn="1"/>
          </p:nvSpPr>
          <p:spPr>
            <a:xfrm rot="10800000" flipH="1" flipV="1">
              <a:off x="12348000" y="0"/>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1000" b="0" baseline="0" dirty="0">
                  <a:solidFill>
                    <a:schemeClr val="tx1"/>
                  </a:solidFill>
                  <a:latin typeface="+mn-lt"/>
                </a:rPr>
                <a:t>Textboxen in die Ursprungs-position bringen über Menü:</a:t>
              </a:r>
            </a:p>
            <a:p>
              <a:pPr indent="0" algn="l">
                <a:lnSpc>
                  <a:spcPct val="100000"/>
                </a:lnSpc>
                <a:spcBef>
                  <a:spcPts val="0"/>
                </a:spcBef>
                <a:spcAft>
                  <a:spcPts val="0"/>
                </a:spcAft>
              </a:pPr>
              <a:r>
                <a:rPr lang="de-DE" sz="1000" b="1" baseline="0" dirty="0">
                  <a:solidFill>
                    <a:schemeClr val="tx1"/>
                  </a:solidFill>
                  <a:latin typeface="+mn-lt"/>
                </a:rPr>
                <a:t>Start &gt; Folien &gt; Zurücksetzen</a:t>
              </a:r>
            </a:p>
          </p:txBody>
        </p:sp>
        <p:sp>
          <p:nvSpPr>
            <p:cNvPr id="88" name="Layoutwechsel">
              <a:extLst>
                <a:ext uri="{FF2B5EF4-FFF2-40B4-BE49-F238E27FC236}">
                  <a16:creationId xmlns:a16="http://schemas.microsoft.com/office/drawing/2014/main" id="{5F8A8792-1FB7-D75A-E18D-A6A75D510858}"/>
                </a:ext>
              </a:extLst>
            </p:cNvPr>
            <p:cNvSpPr txBox="1"/>
            <p:nvPr userDrawn="1"/>
          </p:nvSpPr>
          <p:spPr>
            <a:xfrm rot="10800000" flipH="1" flipV="1">
              <a:off x="12348000" y="648000"/>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1000" b="0" baseline="0" dirty="0">
                  <a:solidFill>
                    <a:schemeClr val="tx1"/>
                  </a:solidFill>
                  <a:latin typeface="+mn-lt"/>
                </a:rPr>
                <a:t>Wechsel des Folienlayouts </a:t>
              </a:r>
              <a:br>
                <a:rPr lang="de-DE" sz="1000" b="0" baseline="0" dirty="0">
                  <a:solidFill>
                    <a:schemeClr val="tx1"/>
                  </a:solidFill>
                  <a:latin typeface="+mn-lt"/>
                </a:rPr>
              </a:br>
              <a:r>
                <a:rPr lang="de-DE" sz="1000" b="0" baseline="0" dirty="0">
                  <a:solidFill>
                    <a:schemeClr val="tx1"/>
                  </a:solidFill>
                  <a:latin typeface="+mn-lt"/>
                </a:rPr>
                <a:t>im Menü über:</a:t>
              </a:r>
            </a:p>
            <a:p>
              <a:pPr marL="0" marR="0" lvl="0" indent="0" algn="l" defTabSz="1207843" rtl="0" eaLnBrk="1" fontAlgn="auto" latinLnBrk="0" hangingPunct="1">
                <a:lnSpc>
                  <a:spcPct val="100000"/>
                </a:lnSpc>
                <a:spcBef>
                  <a:spcPts val="0"/>
                </a:spcBef>
                <a:spcAft>
                  <a:spcPts val="0"/>
                </a:spcAft>
                <a:buClrTx/>
                <a:buSzTx/>
                <a:buFontTx/>
                <a:buNone/>
                <a:tabLst/>
                <a:defRPr/>
              </a:pPr>
              <a:r>
                <a:rPr lang="de-DE" sz="1000" b="1" baseline="0" dirty="0">
                  <a:solidFill>
                    <a:schemeClr val="tx1"/>
                  </a:solidFill>
                  <a:latin typeface="+mn-lt"/>
                </a:rPr>
                <a:t>Start &gt; Folien &gt; Layout</a:t>
              </a:r>
            </a:p>
          </p:txBody>
        </p:sp>
        <p:sp>
          <p:nvSpPr>
            <p:cNvPr id="89" name="Hilfslinien">
              <a:extLst>
                <a:ext uri="{FF2B5EF4-FFF2-40B4-BE49-F238E27FC236}">
                  <a16:creationId xmlns:a16="http://schemas.microsoft.com/office/drawing/2014/main" id="{C07C178B-B5D1-108B-5830-515386CE2A03}"/>
                </a:ext>
              </a:extLst>
            </p:cNvPr>
            <p:cNvSpPr txBox="1"/>
            <p:nvPr userDrawn="1"/>
          </p:nvSpPr>
          <p:spPr>
            <a:xfrm rot="10800000" flipH="1" flipV="1">
              <a:off x="5291313" y="-360000"/>
              <a:ext cx="6480000" cy="216488"/>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r" defTabSz="1377788" rtl="0" eaLnBrk="1" fontAlgn="auto" latinLnBrk="0" hangingPunct="1">
                <a:lnSpc>
                  <a:spcPct val="100000"/>
                </a:lnSpc>
                <a:spcBef>
                  <a:spcPts val="0"/>
                </a:spcBef>
                <a:spcAft>
                  <a:spcPts val="0"/>
                </a:spcAft>
                <a:buClrTx/>
                <a:buSzTx/>
                <a:buFontTx/>
                <a:buNone/>
                <a:tabLst/>
                <a:defRPr/>
              </a:pPr>
              <a:r>
                <a:rPr kumimoji="0" lang="de-DE" sz="1000" b="0" i="0" u="none" strike="noStrike" kern="1200" cap="none" spc="0" normalizeH="0" baseline="0" noProof="0" dirty="0">
                  <a:ln>
                    <a:noFill/>
                  </a:ln>
                  <a:solidFill>
                    <a:schemeClr val="tx1"/>
                  </a:solidFill>
                  <a:effectLst/>
                  <a:uLnTx/>
                  <a:uFillTx/>
                  <a:latin typeface="+mn-lt"/>
                  <a:ea typeface="+mn-ea"/>
                  <a:cs typeface="+mn-cs"/>
                </a:rPr>
                <a:t>Hilfslinien anzeigen über Menü: </a:t>
              </a:r>
              <a:r>
                <a:rPr kumimoji="0" lang="de-DE" sz="1000" b="1" i="0" u="none" strike="noStrike" kern="1200" cap="none" spc="0" normalizeH="0" baseline="0" noProof="0" dirty="0">
                  <a:ln>
                    <a:noFill/>
                  </a:ln>
                  <a:solidFill>
                    <a:schemeClr val="tx1"/>
                  </a:solidFill>
                  <a:effectLst/>
                  <a:uLnTx/>
                  <a:uFillTx/>
                  <a:latin typeface="+mn-lt"/>
                  <a:ea typeface="+mn-ea"/>
                  <a:cs typeface="+mn-cs"/>
                </a:rPr>
                <a:t>Ansicht &gt; Anzeigen &gt; Führungslinien </a:t>
              </a:r>
              <a:r>
                <a:rPr kumimoji="0" lang="de-DE" sz="1000" b="0" i="0" u="none" strike="noStrike" kern="1200" cap="none" spc="0" normalizeH="0" baseline="0" noProof="0" dirty="0">
                  <a:ln>
                    <a:noFill/>
                  </a:ln>
                  <a:solidFill>
                    <a:schemeClr val="tx1"/>
                  </a:solidFill>
                  <a:effectLst/>
                  <a:uLnTx/>
                  <a:uFillTx/>
                  <a:latin typeface="+mn-lt"/>
                  <a:ea typeface="+mn-ea"/>
                  <a:cs typeface="+mn-cs"/>
                </a:rPr>
                <a:t>aktivieren</a:t>
              </a:r>
            </a:p>
          </p:txBody>
        </p:sp>
        <p:sp>
          <p:nvSpPr>
            <p:cNvPr id="90" name="Hilfslinien">
              <a:extLst>
                <a:ext uri="{FF2B5EF4-FFF2-40B4-BE49-F238E27FC236}">
                  <a16:creationId xmlns:a16="http://schemas.microsoft.com/office/drawing/2014/main" id="{3439896A-6320-8017-3D78-020F76972A23}"/>
                </a:ext>
              </a:extLst>
            </p:cNvPr>
            <p:cNvSpPr txBox="1"/>
            <p:nvPr userDrawn="1"/>
          </p:nvSpPr>
          <p:spPr>
            <a:xfrm rot="10800000" flipH="1" flipV="1">
              <a:off x="421200" y="-360000"/>
              <a:ext cx="4788000" cy="216488"/>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l" defTabSz="1377788" rtl="0" eaLnBrk="1" fontAlgn="auto" latinLnBrk="0" hangingPunct="1">
                <a:lnSpc>
                  <a:spcPct val="100000"/>
                </a:lnSpc>
                <a:spcBef>
                  <a:spcPts val="0"/>
                </a:spcBef>
                <a:spcAft>
                  <a:spcPts val="0"/>
                </a:spcAft>
                <a:buClrTx/>
                <a:buSzTx/>
                <a:buFontTx/>
                <a:buNone/>
                <a:tabLst/>
                <a:defRPr/>
              </a:pPr>
              <a:r>
                <a:rPr kumimoji="0" lang="de-DE" sz="1000" b="0" i="0" u="none" strike="noStrike" kern="1200" cap="none" spc="0" normalizeH="0" baseline="0" noProof="0" dirty="0">
                  <a:ln>
                    <a:noFill/>
                  </a:ln>
                  <a:solidFill>
                    <a:schemeClr val="tx1"/>
                  </a:solidFill>
                  <a:effectLst/>
                  <a:uLnTx/>
                  <a:uFillTx/>
                  <a:latin typeface="+mn-lt"/>
                  <a:ea typeface="+mn-ea"/>
                  <a:cs typeface="+mn-cs"/>
                </a:rPr>
                <a:t>Bitte</a:t>
              </a:r>
              <a:r>
                <a:rPr kumimoji="0" lang="de-DE" sz="1000" b="1" i="0" u="none" strike="noStrike" kern="1200" cap="none" spc="0" normalizeH="0" baseline="0" noProof="0" dirty="0">
                  <a:ln>
                    <a:noFill/>
                  </a:ln>
                  <a:solidFill>
                    <a:schemeClr val="tx1"/>
                  </a:solidFill>
                  <a:effectLst/>
                  <a:uLnTx/>
                  <a:uFillTx/>
                  <a:latin typeface="+mn-lt"/>
                  <a:ea typeface="+mn-ea"/>
                  <a:cs typeface="+mn-cs"/>
                </a:rPr>
                <a:t> keine Änderungen im Folienmaster </a:t>
              </a:r>
              <a:r>
                <a:rPr kumimoji="0" lang="de-DE" sz="1000" b="0" i="0" u="none" strike="noStrike" kern="1200" cap="none" spc="0" normalizeH="0" baseline="0" noProof="0" dirty="0">
                  <a:ln>
                    <a:noFill/>
                  </a:ln>
                  <a:solidFill>
                    <a:schemeClr val="tx1"/>
                  </a:solidFill>
                  <a:effectLst/>
                  <a:uLnTx/>
                  <a:uFillTx/>
                  <a:latin typeface="+mn-lt"/>
                  <a:ea typeface="+mn-ea"/>
                  <a:cs typeface="+mn-cs"/>
                </a:rPr>
                <a:t>vornehmen!</a:t>
              </a:r>
            </a:p>
          </p:txBody>
        </p:sp>
        <p:sp>
          <p:nvSpPr>
            <p:cNvPr id="91" name="Logo">
              <a:extLst>
                <a:ext uri="{FF2B5EF4-FFF2-40B4-BE49-F238E27FC236}">
                  <a16:creationId xmlns:a16="http://schemas.microsoft.com/office/drawing/2014/main" id="{40A1B498-711E-6D1D-CA37-A18957474F6C}"/>
                </a:ext>
              </a:extLst>
            </p:cNvPr>
            <p:cNvSpPr txBox="1"/>
            <p:nvPr userDrawn="1"/>
          </p:nvSpPr>
          <p:spPr>
            <a:xfrm rot="10800000" flipH="1" flipV="1">
              <a:off x="-1548000" y="0"/>
              <a:ext cx="1440000" cy="1224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r">
                <a:lnSpc>
                  <a:spcPct val="100000"/>
                </a:lnSpc>
                <a:spcBef>
                  <a:spcPts val="0"/>
                </a:spcBef>
                <a:spcAft>
                  <a:spcPts val="0"/>
                </a:spcAft>
              </a:pPr>
              <a:r>
                <a:rPr lang="de-DE" sz="1000" b="1" baseline="0" dirty="0">
                  <a:solidFill>
                    <a:schemeClr val="tx1"/>
                  </a:solidFill>
                  <a:latin typeface="+mn-lt"/>
                </a:rPr>
                <a:t>Zum Platzieren </a:t>
              </a:r>
              <a:r>
                <a:rPr lang="de-DE" sz="1000" b="0" baseline="0" dirty="0">
                  <a:solidFill>
                    <a:schemeClr val="tx1"/>
                  </a:solidFill>
                  <a:latin typeface="+mn-lt"/>
                </a:rPr>
                <a:t>das Zusatzlogo per Drag-and-Drop einfügen. </a:t>
              </a:r>
              <a:r>
                <a:rPr lang="de-DE" sz="1000" b="1" baseline="0" dirty="0">
                  <a:solidFill>
                    <a:schemeClr val="tx1"/>
                  </a:solidFill>
                  <a:latin typeface="+mn-lt"/>
                </a:rPr>
                <a:t>Beim Austauschen </a:t>
              </a:r>
              <a:r>
                <a:rPr lang="de-DE" sz="1000" b="0" baseline="0" dirty="0">
                  <a:solidFill>
                    <a:schemeClr val="tx1"/>
                  </a:solidFill>
                  <a:latin typeface="+mn-lt"/>
                </a:rPr>
                <a:t>das bereits platzierte Logo zunächst löschen und dann ein neues Zusatzlogo einfügen.</a:t>
              </a:r>
            </a:p>
          </p:txBody>
        </p:sp>
      </p:grpSp>
      <p:grpSp>
        <p:nvGrpSpPr>
          <p:cNvPr id="25" name="Grafik">
            <a:extLst>
              <a:ext uri="{FF2B5EF4-FFF2-40B4-BE49-F238E27FC236}">
                <a16:creationId xmlns:a16="http://schemas.microsoft.com/office/drawing/2014/main" id="{ACEF06B2-3DA6-E8C6-8D1D-8376A903C1D0}"/>
              </a:ext>
            </a:extLst>
          </p:cNvPr>
          <p:cNvGrpSpPr>
            <a:grpSpLocks noGrp="1" noUngrp="1" noRot="1" noMove="1" noResize="1"/>
          </p:cNvGrpSpPr>
          <p:nvPr userDrawn="1"/>
        </p:nvGrpSpPr>
        <p:grpSpPr bwMode="auto">
          <a:xfrm>
            <a:off x="9383713" y="315913"/>
            <a:ext cx="2808287" cy="6542087"/>
            <a:chOff x="5911" y="199"/>
            <a:chExt cx="1769" cy="4121"/>
          </a:xfrm>
        </p:grpSpPr>
        <p:sp>
          <p:nvSpPr>
            <p:cNvPr id="26" name="Freeform 5">
              <a:extLst>
                <a:ext uri="{FF2B5EF4-FFF2-40B4-BE49-F238E27FC236}">
                  <a16:creationId xmlns:a16="http://schemas.microsoft.com/office/drawing/2014/main" id="{047FFB8F-C6DB-2E65-7B14-A70A1FE52A43}"/>
                </a:ext>
              </a:extLst>
            </p:cNvPr>
            <p:cNvSpPr>
              <a:spLocks noGrp="1" noRot="1" noMove="1" noResize="1" noEditPoints="1" noAdjustHandles="1" noChangeArrowheads="1" noChangeShapeType="1"/>
            </p:cNvSpPr>
            <p:nvPr userDrawn="1"/>
          </p:nvSpPr>
          <p:spPr bwMode="auto">
            <a:xfrm>
              <a:off x="6543" y="297"/>
              <a:ext cx="126" cy="196"/>
            </a:xfrm>
            <a:custGeom>
              <a:avLst/>
              <a:gdLst>
                <a:gd name="T0" fmla="*/ 0 w 555"/>
                <a:gd name="T1" fmla="*/ 433 h 866"/>
                <a:gd name="T2" fmla="*/ 555 w 555"/>
                <a:gd name="T3" fmla="*/ 866 h 866"/>
                <a:gd name="T4" fmla="*/ 555 w 555"/>
                <a:gd name="T5" fmla="*/ 433 h 866"/>
                <a:gd name="T6" fmla="*/ 555 w 555"/>
                <a:gd name="T7" fmla="*/ 0 h 866"/>
                <a:gd name="T8" fmla="*/ 0 w 555"/>
                <a:gd name="T9" fmla="*/ 433 h 866"/>
              </a:gdLst>
              <a:ahLst/>
              <a:cxnLst>
                <a:cxn ang="0">
                  <a:pos x="T0" y="T1"/>
                </a:cxn>
                <a:cxn ang="0">
                  <a:pos x="T2" y="T3"/>
                </a:cxn>
                <a:cxn ang="0">
                  <a:pos x="T4" y="T5"/>
                </a:cxn>
                <a:cxn ang="0">
                  <a:pos x="T6" y="T7"/>
                </a:cxn>
                <a:cxn ang="0">
                  <a:pos x="T8" y="T9"/>
                </a:cxn>
              </a:cxnLst>
              <a:rect l="0" t="0" r="r" b="b"/>
              <a:pathLst>
                <a:path w="555" h="866">
                  <a:moveTo>
                    <a:pt x="0" y="433"/>
                  </a:moveTo>
                  <a:lnTo>
                    <a:pt x="555" y="866"/>
                  </a:lnTo>
                  <a:lnTo>
                    <a:pt x="555" y="433"/>
                  </a:lnTo>
                  <a:lnTo>
                    <a:pt x="555" y="0"/>
                  </a:lnTo>
                  <a:lnTo>
                    <a:pt x="0" y="433"/>
                  </a:lnTo>
                  <a:close/>
                </a:path>
              </a:pathLst>
            </a:custGeom>
            <a:solidFill>
              <a:srgbClr val="CBB2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7" name="Freeform 6">
              <a:extLst>
                <a:ext uri="{FF2B5EF4-FFF2-40B4-BE49-F238E27FC236}">
                  <a16:creationId xmlns:a16="http://schemas.microsoft.com/office/drawing/2014/main" id="{DF64E28F-B614-8B85-B18F-122BE813E1E8}"/>
                </a:ext>
              </a:extLst>
            </p:cNvPr>
            <p:cNvSpPr>
              <a:spLocks noGrp="1" noRot="1" noMove="1" noResize="1" noEditPoints="1" noAdjustHandles="1" noChangeArrowheads="1" noChangeShapeType="1"/>
            </p:cNvSpPr>
            <p:nvPr userDrawn="1"/>
          </p:nvSpPr>
          <p:spPr bwMode="auto">
            <a:xfrm>
              <a:off x="6922" y="297"/>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8" name="Freeform 7">
              <a:extLst>
                <a:ext uri="{FF2B5EF4-FFF2-40B4-BE49-F238E27FC236}">
                  <a16:creationId xmlns:a16="http://schemas.microsoft.com/office/drawing/2014/main" id="{621DC891-572A-8830-85EF-6C852551B7BB}"/>
                </a:ext>
              </a:extLst>
            </p:cNvPr>
            <p:cNvSpPr>
              <a:spLocks noGrp="1" noRot="1" noMove="1" noResize="1" noEditPoints="1" noAdjustHandles="1" noChangeArrowheads="1" noChangeShapeType="1"/>
            </p:cNvSpPr>
            <p:nvPr userDrawn="1"/>
          </p:nvSpPr>
          <p:spPr bwMode="auto">
            <a:xfrm>
              <a:off x="6922" y="395"/>
              <a:ext cx="126"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9" name="Freeform 8">
              <a:extLst>
                <a:ext uri="{FF2B5EF4-FFF2-40B4-BE49-F238E27FC236}">
                  <a16:creationId xmlns:a16="http://schemas.microsoft.com/office/drawing/2014/main" id="{BBDE9E24-9B55-6364-5A2C-99AC70CAB13A}"/>
                </a:ext>
              </a:extLst>
            </p:cNvPr>
            <p:cNvSpPr>
              <a:spLocks noGrp="1" noRot="1" noMove="1" noResize="1" noEditPoints="1" noAdjustHandles="1" noChangeArrowheads="1" noChangeShapeType="1"/>
            </p:cNvSpPr>
            <p:nvPr userDrawn="1"/>
          </p:nvSpPr>
          <p:spPr bwMode="auto">
            <a:xfrm>
              <a:off x="7048" y="493"/>
              <a:ext cx="127"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ACEA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0" name="Freeform 9">
              <a:extLst>
                <a:ext uri="{FF2B5EF4-FFF2-40B4-BE49-F238E27FC236}">
                  <a16:creationId xmlns:a16="http://schemas.microsoft.com/office/drawing/2014/main" id="{00A4FC4B-91E9-6D9F-8EC4-38E9F7FEC705}"/>
                </a:ext>
              </a:extLst>
            </p:cNvPr>
            <p:cNvSpPr>
              <a:spLocks noGrp="1" noRot="1" noMove="1" noResize="1" noEditPoints="1" noAdjustHandles="1" noChangeArrowheads="1" noChangeShapeType="1"/>
            </p:cNvSpPr>
            <p:nvPr userDrawn="1"/>
          </p:nvSpPr>
          <p:spPr bwMode="auto">
            <a:xfrm>
              <a:off x="7301" y="199"/>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1" name="Freeform 10">
              <a:extLst>
                <a:ext uri="{FF2B5EF4-FFF2-40B4-BE49-F238E27FC236}">
                  <a16:creationId xmlns:a16="http://schemas.microsoft.com/office/drawing/2014/main" id="{BC55CFEA-C2FB-D674-77BB-006B1DF1E257}"/>
                </a:ext>
              </a:extLst>
            </p:cNvPr>
            <p:cNvSpPr>
              <a:spLocks noGrp="1" noRot="1" noMove="1" noResize="1" noEditPoints="1" noAdjustHandles="1" noChangeArrowheads="1" noChangeShapeType="1"/>
            </p:cNvSpPr>
            <p:nvPr userDrawn="1"/>
          </p:nvSpPr>
          <p:spPr bwMode="auto">
            <a:xfrm>
              <a:off x="7301" y="395"/>
              <a:ext cx="126" cy="197"/>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181C6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2" name="Freeform 11">
              <a:extLst>
                <a:ext uri="{FF2B5EF4-FFF2-40B4-BE49-F238E27FC236}">
                  <a16:creationId xmlns:a16="http://schemas.microsoft.com/office/drawing/2014/main" id="{F6756EE2-9753-7EF2-5DFF-085934123915}"/>
                </a:ext>
              </a:extLst>
            </p:cNvPr>
            <p:cNvSpPr>
              <a:spLocks noGrp="1" noRot="1" noMove="1" noResize="1" noEditPoints="1" noAdjustHandles="1" noChangeArrowheads="1" noChangeShapeType="1"/>
            </p:cNvSpPr>
            <p:nvPr userDrawn="1"/>
          </p:nvSpPr>
          <p:spPr bwMode="auto">
            <a:xfrm>
              <a:off x="7175" y="592"/>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3" name="Freeform 12">
              <a:extLst>
                <a:ext uri="{FF2B5EF4-FFF2-40B4-BE49-F238E27FC236}">
                  <a16:creationId xmlns:a16="http://schemas.microsoft.com/office/drawing/2014/main" id="{411C9F48-B4BF-9222-E9AD-205F6FF5BD4B}"/>
                </a:ext>
              </a:extLst>
            </p:cNvPr>
            <p:cNvSpPr>
              <a:spLocks noGrp="1" noRot="1" noMove="1" noResize="1" noEditPoints="1" noAdjustHandles="1" noChangeArrowheads="1" noChangeShapeType="1"/>
            </p:cNvSpPr>
            <p:nvPr userDrawn="1"/>
          </p:nvSpPr>
          <p:spPr bwMode="auto">
            <a:xfrm>
              <a:off x="7301" y="493"/>
              <a:ext cx="126"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4" name="Freeform 13">
              <a:extLst>
                <a:ext uri="{FF2B5EF4-FFF2-40B4-BE49-F238E27FC236}">
                  <a16:creationId xmlns:a16="http://schemas.microsoft.com/office/drawing/2014/main" id="{FE06CC74-CFEA-5713-B7D3-FDE740B8D560}"/>
                </a:ext>
              </a:extLst>
            </p:cNvPr>
            <p:cNvSpPr>
              <a:spLocks noGrp="1" noRot="1" noMove="1" noResize="1" noEditPoints="1" noAdjustHandles="1" noChangeArrowheads="1" noChangeShapeType="1"/>
            </p:cNvSpPr>
            <p:nvPr userDrawn="1"/>
          </p:nvSpPr>
          <p:spPr bwMode="auto">
            <a:xfrm>
              <a:off x="7175" y="395"/>
              <a:ext cx="126"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7E3FA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5" name="Freeform 14">
              <a:extLst>
                <a:ext uri="{FF2B5EF4-FFF2-40B4-BE49-F238E27FC236}">
                  <a16:creationId xmlns:a16="http://schemas.microsoft.com/office/drawing/2014/main" id="{C8CD735D-A17F-69C2-ACB1-05901B446F8B}"/>
                </a:ext>
              </a:extLst>
            </p:cNvPr>
            <p:cNvSpPr>
              <a:spLocks noGrp="1" noRot="1" noMove="1" noResize="1" noEditPoints="1" noAdjustHandles="1" noChangeArrowheads="1" noChangeShapeType="1"/>
            </p:cNvSpPr>
            <p:nvPr userDrawn="1"/>
          </p:nvSpPr>
          <p:spPr bwMode="auto">
            <a:xfrm>
              <a:off x="7427" y="395"/>
              <a:ext cx="127"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6" name="Freeform 15">
              <a:extLst>
                <a:ext uri="{FF2B5EF4-FFF2-40B4-BE49-F238E27FC236}">
                  <a16:creationId xmlns:a16="http://schemas.microsoft.com/office/drawing/2014/main" id="{C4DA814A-DA73-747F-C367-BC78B753A72A}"/>
                </a:ext>
              </a:extLst>
            </p:cNvPr>
            <p:cNvSpPr>
              <a:spLocks noGrp="1" noRot="1" noMove="1" noResize="1" noEditPoints="1" noAdjustHandles="1" noChangeArrowheads="1" noChangeShapeType="1"/>
            </p:cNvSpPr>
            <p:nvPr userDrawn="1"/>
          </p:nvSpPr>
          <p:spPr bwMode="auto">
            <a:xfrm>
              <a:off x="6796" y="493"/>
              <a:ext cx="126"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7" name="Freeform 16">
              <a:extLst>
                <a:ext uri="{FF2B5EF4-FFF2-40B4-BE49-F238E27FC236}">
                  <a16:creationId xmlns:a16="http://schemas.microsoft.com/office/drawing/2014/main" id="{2D2C5ABB-DB3E-CB0D-0D5F-74562FA21724}"/>
                </a:ext>
              </a:extLst>
            </p:cNvPr>
            <p:cNvSpPr>
              <a:spLocks noGrp="1" noRot="1" noMove="1" noResize="1" noEditPoints="1" noAdjustHandles="1" noChangeArrowheads="1" noChangeShapeType="1"/>
            </p:cNvSpPr>
            <p:nvPr userDrawn="1"/>
          </p:nvSpPr>
          <p:spPr bwMode="auto">
            <a:xfrm>
              <a:off x="6669" y="3437"/>
              <a:ext cx="127"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CBB2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8" name="Freeform 17">
              <a:extLst>
                <a:ext uri="{FF2B5EF4-FFF2-40B4-BE49-F238E27FC236}">
                  <a16:creationId xmlns:a16="http://schemas.microsoft.com/office/drawing/2014/main" id="{2488E5CE-E95E-31EB-6801-CC23AEB68AF5}"/>
                </a:ext>
              </a:extLst>
            </p:cNvPr>
            <p:cNvSpPr>
              <a:spLocks noGrp="1" noRot="1" noMove="1" noResize="1" noEditPoints="1" noAdjustHandles="1" noChangeArrowheads="1" noChangeShapeType="1"/>
            </p:cNvSpPr>
            <p:nvPr userDrawn="1"/>
          </p:nvSpPr>
          <p:spPr bwMode="auto">
            <a:xfrm>
              <a:off x="6417" y="3731"/>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9" name="Freeform 18">
              <a:extLst>
                <a:ext uri="{FF2B5EF4-FFF2-40B4-BE49-F238E27FC236}">
                  <a16:creationId xmlns:a16="http://schemas.microsoft.com/office/drawing/2014/main" id="{BF66B5C8-5E72-C429-A936-5650B1BE371B}"/>
                </a:ext>
              </a:extLst>
            </p:cNvPr>
            <p:cNvSpPr>
              <a:spLocks noGrp="1" noRot="1" noMove="1" noResize="1" noEditPoints="1" noAdjustHandles="1" noChangeArrowheads="1" noChangeShapeType="1"/>
            </p:cNvSpPr>
            <p:nvPr userDrawn="1"/>
          </p:nvSpPr>
          <p:spPr bwMode="auto">
            <a:xfrm>
              <a:off x="6543" y="4026"/>
              <a:ext cx="126"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0" name="Freeform 19">
              <a:extLst>
                <a:ext uri="{FF2B5EF4-FFF2-40B4-BE49-F238E27FC236}">
                  <a16:creationId xmlns:a16="http://schemas.microsoft.com/office/drawing/2014/main" id="{B170BCA9-8093-C904-4E9E-18E48A6FFE50}"/>
                </a:ext>
              </a:extLst>
            </p:cNvPr>
            <p:cNvSpPr>
              <a:spLocks noGrp="1" noRot="1" noMove="1" noResize="1" noEditPoints="1" noAdjustHandles="1" noChangeArrowheads="1" noChangeShapeType="1"/>
            </p:cNvSpPr>
            <p:nvPr userDrawn="1"/>
          </p:nvSpPr>
          <p:spPr bwMode="auto">
            <a:xfrm>
              <a:off x="7301" y="3731"/>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7BCB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1" name="Freeform 20">
              <a:extLst>
                <a:ext uri="{FF2B5EF4-FFF2-40B4-BE49-F238E27FC236}">
                  <a16:creationId xmlns:a16="http://schemas.microsoft.com/office/drawing/2014/main" id="{11A1D986-C840-7013-52E8-EA829F303144}"/>
                </a:ext>
              </a:extLst>
            </p:cNvPr>
            <p:cNvSpPr>
              <a:spLocks noGrp="1" noRot="1" noMove="1" noResize="1" noEditPoints="1" noAdjustHandles="1" noChangeArrowheads="1" noChangeShapeType="1"/>
            </p:cNvSpPr>
            <p:nvPr userDrawn="1"/>
          </p:nvSpPr>
          <p:spPr bwMode="auto">
            <a:xfrm>
              <a:off x="7427" y="4026"/>
              <a:ext cx="127"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7E3FA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2" name="Freeform 21">
              <a:extLst>
                <a:ext uri="{FF2B5EF4-FFF2-40B4-BE49-F238E27FC236}">
                  <a16:creationId xmlns:a16="http://schemas.microsoft.com/office/drawing/2014/main" id="{0B309A86-7715-71FB-8358-DB356971F9AF}"/>
                </a:ext>
              </a:extLst>
            </p:cNvPr>
            <p:cNvSpPr>
              <a:spLocks noGrp="1" noRot="1" noMove="1" noResize="1" noEditPoints="1" noAdjustHandles="1" noChangeArrowheads="1" noChangeShapeType="1"/>
            </p:cNvSpPr>
            <p:nvPr userDrawn="1"/>
          </p:nvSpPr>
          <p:spPr bwMode="auto">
            <a:xfrm>
              <a:off x="7427" y="3829"/>
              <a:ext cx="127" cy="197"/>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CBB2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3" name="Freeform 22">
              <a:extLst>
                <a:ext uri="{FF2B5EF4-FFF2-40B4-BE49-F238E27FC236}">
                  <a16:creationId xmlns:a16="http://schemas.microsoft.com/office/drawing/2014/main" id="{5F72E6F2-5610-ECE3-33C3-135E2A610B34}"/>
                </a:ext>
              </a:extLst>
            </p:cNvPr>
            <p:cNvSpPr>
              <a:spLocks noGrp="1" noRot="1" noMove="1" noResize="1" noEditPoints="1" noAdjustHandles="1" noChangeArrowheads="1" noChangeShapeType="1"/>
            </p:cNvSpPr>
            <p:nvPr userDrawn="1"/>
          </p:nvSpPr>
          <p:spPr bwMode="auto">
            <a:xfrm>
              <a:off x="7301" y="3829"/>
              <a:ext cx="126"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4" name="Freeform 23">
              <a:extLst>
                <a:ext uri="{FF2B5EF4-FFF2-40B4-BE49-F238E27FC236}">
                  <a16:creationId xmlns:a16="http://schemas.microsoft.com/office/drawing/2014/main" id="{C7E6F391-5C25-9CA8-E2C8-9B231E1534E5}"/>
                </a:ext>
              </a:extLst>
            </p:cNvPr>
            <p:cNvSpPr>
              <a:spLocks noGrp="1" noRot="1" noMove="1" noResize="1" noEditPoints="1" noAdjustHandles="1" noChangeArrowheads="1" noChangeShapeType="1"/>
            </p:cNvSpPr>
            <p:nvPr userDrawn="1"/>
          </p:nvSpPr>
          <p:spPr bwMode="auto">
            <a:xfrm>
              <a:off x="7175" y="4124"/>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5" name="Freeform 24">
              <a:extLst>
                <a:ext uri="{FF2B5EF4-FFF2-40B4-BE49-F238E27FC236}">
                  <a16:creationId xmlns:a16="http://schemas.microsoft.com/office/drawing/2014/main" id="{22E6D6CD-0A43-DC5E-E356-9D2CA6CD0A00}"/>
                </a:ext>
              </a:extLst>
            </p:cNvPr>
            <p:cNvSpPr>
              <a:spLocks noGrp="1" noRot="1" noMove="1" noResize="1" noEditPoints="1" noAdjustHandles="1" noChangeArrowheads="1" noChangeShapeType="1"/>
            </p:cNvSpPr>
            <p:nvPr userDrawn="1"/>
          </p:nvSpPr>
          <p:spPr bwMode="auto">
            <a:xfrm>
              <a:off x="7175" y="3927"/>
              <a:ext cx="126"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9DC8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6" name="Freeform 25">
              <a:extLst>
                <a:ext uri="{FF2B5EF4-FFF2-40B4-BE49-F238E27FC236}">
                  <a16:creationId xmlns:a16="http://schemas.microsoft.com/office/drawing/2014/main" id="{53CE4B4D-2466-1490-4C26-44F17DAABF34}"/>
                </a:ext>
              </a:extLst>
            </p:cNvPr>
            <p:cNvSpPr>
              <a:spLocks noGrp="1" noRot="1" noMove="1" noResize="1" noEditPoints="1" noAdjustHandles="1" noChangeArrowheads="1" noChangeShapeType="1"/>
            </p:cNvSpPr>
            <p:nvPr userDrawn="1"/>
          </p:nvSpPr>
          <p:spPr bwMode="auto">
            <a:xfrm>
              <a:off x="7048" y="4026"/>
              <a:ext cx="127"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7" name="Freeform 26">
              <a:extLst>
                <a:ext uri="{FF2B5EF4-FFF2-40B4-BE49-F238E27FC236}">
                  <a16:creationId xmlns:a16="http://schemas.microsoft.com/office/drawing/2014/main" id="{A814D79C-2314-0F7C-5C78-516571B5B4FE}"/>
                </a:ext>
              </a:extLst>
            </p:cNvPr>
            <p:cNvSpPr>
              <a:spLocks noGrp="1" noRot="1" noMove="1" noResize="1" noEditPoints="1" noAdjustHandles="1" noChangeArrowheads="1" noChangeShapeType="1"/>
            </p:cNvSpPr>
            <p:nvPr userDrawn="1"/>
          </p:nvSpPr>
          <p:spPr bwMode="auto">
            <a:xfrm>
              <a:off x="6922" y="3633"/>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EF3A8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8" name="Freeform 27">
              <a:extLst>
                <a:ext uri="{FF2B5EF4-FFF2-40B4-BE49-F238E27FC236}">
                  <a16:creationId xmlns:a16="http://schemas.microsoft.com/office/drawing/2014/main" id="{0CCBAF94-BC67-4813-32F8-324E222C1255}"/>
                </a:ext>
              </a:extLst>
            </p:cNvPr>
            <p:cNvSpPr>
              <a:spLocks noGrp="1" noRot="1" noMove="1" noResize="1" noEditPoints="1" noAdjustHandles="1" noChangeArrowheads="1" noChangeShapeType="1"/>
            </p:cNvSpPr>
            <p:nvPr userDrawn="1"/>
          </p:nvSpPr>
          <p:spPr bwMode="auto">
            <a:xfrm>
              <a:off x="7301" y="3339"/>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9" name="Freeform 28">
              <a:extLst>
                <a:ext uri="{FF2B5EF4-FFF2-40B4-BE49-F238E27FC236}">
                  <a16:creationId xmlns:a16="http://schemas.microsoft.com/office/drawing/2014/main" id="{5A01153A-2C54-B095-0DA0-A1F176B67441}"/>
                </a:ext>
              </a:extLst>
            </p:cNvPr>
            <p:cNvSpPr>
              <a:spLocks noGrp="1" noRot="1" noMove="1" noResize="1" noEditPoints="1" noAdjustHandles="1" noChangeArrowheads="1" noChangeShapeType="1"/>
            </p:cNvSpPr>
            <p:nvPr userDrawn="1"/>
          </p:nvSpPr>
          <p:spPr bwMode="auto">
            <a:xfrm>
              <a:off x="7427" y="3633"/>
              <a:ext cx="127"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0" name="Freeform 29">
              <a:extLst>
                <a:ext uri="{FF2B5EF4-FFF2-40B4-BE49-F238E27FC236}">
                  <a16:creationId xmlns:a16="http://schemas.microsoft.com/office/drawing/2014/main" id="{E9949415-86AE-708E-19FB-6C91CBFDF0DF}"/>
                </a:ext>
              </a:extLst>
            </p:cNvPr>
            <p:cNvSpPr>
              <a:spLocks noGrp="1" noRot="1" noMove="1" noResize="1" noEditPoints="1" noAdjustHandles="1" noChangeArrowheads="1" noChangeShapeType="1"/>
            </p:cNvSpPr>
            <p:nvPr userDrawn="1"/>
          </p:nvSpPr>
          <p:spPr bwMode="auto">
            <a:xfrm>
              <a:off x="7427" y="3241"/>
              <a:ext cx="127" cy="196"/>
            </a:xfrm>
            <a:custGeom>
              <a:avLst/>
              <a:gdLst>
                <a:gd name="T0" fmla="*/ 554 w 554"/>
                <a:gd name="T1" fmla="*/ 433 h 865"/>
                <a:gd name="T2" fmla="*/ 0 w 554"/>
                <a:gd name="T3" fmla="*/ 865 h 865"/>
                <a:gd name="T4" fmla="*/ 0 w 554"/>
                <a:gd name="T5" fmla="*/ 433 h 865"/>
                <a:gd name="T6" fmla="*/ 0 w 554"/>
                <a:gd name="T7" fmla="*/ 0 h 865"/>
                <a:gd name="T8" fmla="*/ 554 w 554"/>
                <a:gd name="T9" fmla="*/ 433 h 865"/>
              </a:gdLst>
              <a:ahLst/>
              <a:cxnLst>
                <a:cxn ang="0">
                  <a:pos x="T0" y="T1"/>
                </a:cxn>
                <a:cxn ang="0">
                  <a:pos x="T2" y="T3"/>
                </a:cxn>
                <a:cxn ang="0">
                  <a:pos x="T4" y="T5"/>
                </a:cxn>
                <a:cxn ang="0">
                  <a:pos x="T6" y="T7"/>
                </a:cxn>
                <a:cxn ang="0">
                  <a:pos x="T8" y="T9"/>
                </a:cxn>
              </a:cxnLst>
              <a:rect l="0" t="0" r="r" b="b"/>
              <a:pathLst>
                <a:path w="554" h="865">
                  <a:moveTo>
                    <a:pt x="554" y="433"/>
                  </a:moveTo>
                  <a:lnTo>
                    <a:pt x="0" y="865"/>
                  </a:lnTo>
                  <a:lnTo>
                    <a:pt x="0" y="433"/>
                  </a:lnTo>
                  <a:lnTo>
                    <a:pt x="0" y="0"/>
                  </a:lnTo>
                  <a:lnTo>
                    <a:pt x="554" y="433"/>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1" name="Freeform 30">
              <a:extLst>
                <a:ext uri="{FF2B5EF4-FFF2-40B4-BE49-F238E27FC236}">
                  <a16:creationId xmlns:a16="http://schemas.microsoft.com/office/drawing/2014/main" id="{05BEE0B0-4B6E-F4B6-10AA-4EE0BA5B1523}"/>
                </a:ext>
              </a:extLst>
            </p:cNvPr>
            <p:cNvSpPr>
              <a:spLocks noGrp="1" noRot="1" noMove="1" noResize="1" noEditPoints="1" noAdjustHandles="1" noChangeArrowheads="1" noChangeShapeType="1"/>
            </p:cNvSpPr>
            <p:nvPr userDrawn="1"/>
          </p:nvSpPr>
          <p:spPr bwMode="auto">
            <a:xfrm>
              <a:off x="7427" y="3437"/>
              <a:ext cx="127"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2" name="Freeform 31">
              <a:extLst>
                <a:ext uri="{FF2B5EF4-FFF2-40B4-BE49-F238E27FC236}">
                  <a16:creationId xmlns:a16="http://schemas.microsoft.com/office/drawing/2014/main" id="{88063957-097A-5771-1E34-43D3445C91DE}"/>
                </a:ext>
              </a:extLst>
            </p:cNvPr>
            <p:cNvSpPr>
              <a:spLocks noGrp="1" noRot="1" noMove="1" noResize="1" noEditPoints="1" noAdjustHandles="1" noChangeArrowheads="1" noChangeShapeType="1"/>
            </p:cNvSpPr>
            <p:nvPr userDrawn="1"/>
          </p:nvSpPr>
          <p:spPr bwMode="auto">
            <a:xfrm>
              <a:off x="7048" y="3535"/>
              <a:ext cx="127"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4FBA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3" name="Freeform 32">
              <a:extLst>
                <a:ext uri="{FF2B5EF4-FFF2-40B4-BE49-F238E27FC236}">
                  <a16:creationId xmlns:a16="http://schemas.microsoft.com/office/drawing/2014/main" id="{BD24F370-A542-8EB8-6D51-3EA84EB1790C}"/>
                </a:ext>
              </a:extLst>
            </p:cNvPr>
            <p:cNvSpPr>
              <a:spLocks noGrp="1" noRot="1" noMove="1" noResize="1" noEditPoints="1" noAdjustHandles="1" noChangeArrowheads="1" noChangeShapeType="1"/>
            </p:cNvSpPr>
            <p:nvPr userDrawn="1"/>
          </p:nvSpPr>
          <p:spPr bwMode="auto">
            <a:xfrm>
              <a:off x="7301" y="3045"/>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4" name="Freeform 33">
              <a:extLst>
                <a:ext uri="{FF2B5EF4-FFF2-40B4-BE49-F238E27FC236}">
                  <a16:creationId xmlns:a16="http://schemas.microsoft.com/office/drawing/2014/main" id="{C7A7DB8D-B5DE-8958-4E53-B8F4D3151161}"/>
                </a:ext>
              </a:extLst>
            </p:cNvPr>
            <p:cNvSpPr>
              <a:spLocks noGrp="1" noRot="1" noMove="1" noResize="1" noEditPoints="1" noAdjustHandles="1" noChangeArrowheads="1" noChangeShapeType="1"/>
            </p:cNvSpPr>
            <p:nvPr userDrawn="1"/>
          </p:nvSpPr>
          <p:spPr bwMode="auto">
            <a:xfrm>
              <a:off x="7175" y="3535"/>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7E3FA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5" name="Freeform 34">
              <a:extLst>
                <a:ext uri="{FF2B5EF4-FFF2-40B4-BE49-F238E27FC236}">
                  <a16:creationId xmlns:a16="http://schemas.microsoft.com/office/drawing/2014/main" id="{15CD75CF-0E90-F615-4899-4CCC9734AC02}"/>
                </a:ext>
              </a:extLst>
            </p:cNvPr>
            <p:cNvSpPr>
              <a:spLocks noGrp="1" noRot="1" noMove="1" noResize="1" noEditPoints="1" noAdjustHandles="1" noChangeArrowheads="1" noChangeShapeType="1"/>
            </p:cNvSpPr>
            <p:nvPr userDrawn="1"/>
          </p:nvSpPr>
          <p:spPr bwMode="auto">
            <a:xfrm>
              <a:off x="7301" y="3241"/>
              <a:ext cx="126" cy="196"/>
            </a:xfrm>
            <a:custGeom>
              <a:avLst/>
              <a:gdLst>
                <a:gd name="T0" fmla="*/ 0 w 554"/>
                <a:gd name="T1" fmla="*/ 433 h 865"/>
                <a:gd name="T2" fmla="*/ 554 w 554"/>
                <a:gd name="T3" fmla="*/ 865 h 865"/>
                <a:gd name="T4" fmla="*/ 554 w 554"/>
                <a:gd name="T5" fmla="*/ 433 h 865"/>
                <a:gd name="T6" fmla="*/ 554 w 554"/>
                <a:gd name="T7" fmla="*/ 0 h 865"/>
                <a:gd name="T8" fmla="*/ 0 w 554"/>
                <a:gd name="T9" fmla="*/ 433 h 865"/>
              </a:gdLst>
              <a:ahLst/>
              <a:cxnLst>
                <a:cxn ang="0">
                  <a:pos x="T0" y="T1"/>
                </a:cxn>
                <a:cxn ang="0">
                  <a:pos x="T2" y="T3"/>
                </a:cxn>
                <a:cxn ang="0">
                  <a:pos x="T4" y="T5"/>
                </a:cxn>
                <a:cxn ang="0">
                  <a:pos x="T6" y="T7"/>
                </a:cxn>
                <a:cxn ang="0">
                  <a:pos x="T8" y="T9"/>
                </a:cxn>
              </a:cxnLst>
              <a:rect l="0" t="0" r="r" b="b"/>
              <a:pathLst>
                <a:path w="554" h="865">
                  <a:moveTo>
                    <a:pt x="0" y="433"/>
                  </a:moveTo>
                  <a:lnTo>
                    <a:pt x="554" y="865"/>
                  </a:lnTo>
                  <a:lnTo>
                    <a:pt x="554" y="433"/>
                  </a:lnTo>
                  <a:lnTo>
                    <a:pt x="554" y="0"/>
                  </a:lnTo>
                  <a:lnTo>
                    <a:pt x="0"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6" name="Freeform 35">
              <a:extLst>
                <a:ext uri="{FF2B5EF4-FFF2-40B4-BE49-F238E27FC236}">
                  <a16:creationId xmlns:a16="http://schemas.microsoft.com/office/drawing/2014/main" id="{1D8365A4-6E7E-4F7C-0AC6-73F7A622AF5E}"/>
                </a:ext>
              </a:extLst>
            </p:cNvPr>
            <p:cNvSpPr>
              <a:spLocks noGrp="1" noRot="1" noMove="1" noResize="1" noEditPoints="1" noAdjustHandles="1" noChangeArrowheads="1" noChangeShapeType="1"/>
            </p:cNvSpPr>
            <p:nvPr userDrawn="1"/>
          </p:nvSpPr>
          <p:spPr bwMode="auto">
            <a:xfrm>
              <a:off x="7301" y="3143"/>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9DC8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7" name="Freeform 36">
              <a:extLst>
                <a:ext uri="{FF2B5EF4-FFF2-40B4-BE49-F238E27FC236}">
                  <a16:creationId xmlns:a16="http://schemas.microsoft.com/office/drawing/2014/main" id="{6299C39F-0564-91E0-343B-EF35C96E3424}"/>
                </a:ext>
              </a:extLst>
            </p:cNvPr>
            <p:cNvSpPr>
              <a:spLocks noGrp="1" noRot="1" noMove="1" noResize="1" noEditPoints="1" noAdjustHandles="1" noChangeArrowheads="1" noChangeShapeType="1"/>
            </p:cNvSpPr>
            <p:nvPr userDrawn="1"/>
          </p:nvSpPr>
          <p:spPr bwMode="auto">
            <a:xfrm>
              <a:off x="7427" y="3143"/>
              <a:ext cx="127"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025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8" name="Freeform 37">
              <a:extLst>
                <a:ext uri="{FF2B5EF4-FFF2-40B4-BE49-F238E27FC236}">
                  <a16:creationId xmlns:a16="http://schemas.microsoft.com/office/drawing/2014/main" id="{6863FCB1-B748-47E0-737B-1B0546C21524}"/>
                </a:ext>
              </a:extLst>
            </p:cNvPr>
            <p:cNvSpPr>
              <a:spLocks noGrp="1" noRot="1" noMove="1" noResize="1" noEditPoints="1" noAdjustHandles="1" noChangeArrowheads="1" noChangeShapeType="1"/>
            </p:cNvSpPr>
            <p:nvPr userDrawn="1"/>
          </p:nvSpPr>
          <p:spPr bwMode="auto">
            <a:xfrm>
              <a:off x="7554" y="3731"/>
              <a:ext cx="126"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6CAC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9" name="Freeform 38">
              <a:extLst>
                <a:ext uri="{FF2B5EF4-FFF2-40B4-BE49-F238E27FC236}">
                  <a16:creationId xmlns:a16="http://schemas.microsoft.com/office/drawing/2014/main" id="{A2FB6981-85C5-6980-B4CE-C4B5318A8EF5}"/>
                </a:ext>
              </a:extLst>
            </p:cNvPr>
            <p:cNvSpPr>
              <a:spLocks noGrp="1" noRot="1" noMove="1" noResize="1" noEditPoints="1" noAdjustHandles="1" noChangeArrowheads="1" noChangeShapeType="1"/>
            </p:cNvSpPr>
            <p:nvPr userDrawn="1"/>
          </p:nvSpPr>
          <p:spPr bwMode="auto">
            <a:xfrm>
              <a:off x="7175" y="3437"/>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0" name="Freeform 39">
              <a:extLst>
                <a:ext uri="{FF2B5EF4-FFF2-40B4-BE49-F238E27FC236}">
                  <a16:creationId xmlns:a16="http://schemas.microsoft.com/office/drawing/2014/main" id="{ECA88CEA-6A96-206E-92A3-7DA4C21683C1}"/>
                </a:ext>
              </a:extLst>
            </p:cNvPr>
            <p:cNvSpPr>
              <a:spLocks noGrp="1" noRot="1" noMove="1" noResize="1" noEditPoints="1" noAdjustHandles="1" noChangeArrowheads="1" noChangeShapeType="1"/>
            </p:cNvSpPr>
            <p:nvPr userDrawn="1"/>
          </p:nvSpPr>
          <p:spPr bwMode="auto">
            <a:xfrm>
              <a:off x="7048" y="3437"/>
              <a:ext cx="127"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1" name="Freeform 40">
              <a:extLst>
                <a:ext uri="{FF2B5EF4-FFF2-40B4-BE49-F238E27FC236}">
                  <a16:creationId xmlns:a16="http://schemas.microsoft.com/office/drawing/2014/main" id="{A1AB9104-9B02-8D64-5266-DF841E48DFA7}"/>
                </a:ext>
              </a:extLst>
            </p:cNvPr>
            <p:cNvSpPr>
              <a:spLocks noGrp="1" noRot="1" noMove="1" noResize="1" noEditPoints="1" noAdjustHandles="1" noChangeArrowheads="1" noChangeShapeType="1"/>
            </p:cNvSpPr>
            <p:nvPr userDrawn="1"/>
          </p:nvSpPr>
          <p:spPr bwMode="auto">
            <a:xfrm>
              <a:off x="7554" y="3143"/>
              <a:ext cx="126" cy="196"/>
            </a:xfrm>
            <a:custGeom>
              <a:avLst/>
              <a:gdLst>
                <a:gd name="T0" fmla="*/ 0 w 554"/>
                <a:gd name="T1" fmla="*/ 865 h 865"/>
                <a:gd name="T2" fmla="*/ 0 w 554"/>
                <a:gd name="T3" fmla="*/ 433 h 865"/>
                <a:gd name="T4" fmla="*/ 0 w 554"/>
                <a:gd name="T5" fmla="*/ 0 h 865"/>
                <a:gd name="T6" fmla="*/ 554 w 554"/>
                <a:gd name="T7" fmla="*/ 433 h 865"/>
                <a:gd name="T8" fmla="*/ 0 w 554"/>
                <a:gd name="T9" fmla="*/ 865 h 865"/>
              </a:gdLst>
              <a:ahLst/>
              <a:cxnLst>
                <a:cxn ang="0">
                  <a:pos x="T0" y="T1"/>
                </a:cxn>
                <a:cxn ang="0">
                  <a:pos x="T2" y="T3"/>
                </a:cxn>
                <a:cxn ang="0">
                  <a:pos x="T4" y="T5"/>
                </a:cxn>
                <a:cxn ang="0">
                  <a:pos x="T6" y="T7"/>
                </a:cxn>
                <a:cxn ang="0">
                  <a:pos x="T8" y="T9"/>
                </a:cxn>
              </a:cxnLst>
              <a:rect l="0" t="0" r="r" b="b"/>
              <a:pathLst>
                <a:path w="554" h="865">
                  <a:moveTo>
                    <a:pt x="0" y="865"/>
                  </a:moveTo>
                  <a:lnTo>
                    <a:pt x="0" y="433"/>
                  </a:lnTo>
                  <a:lnTo>
                    <a:pt x="0" y="0"/>
                  </a:lnTo>
                  <a:lnTo>
                    <a:pt x="554" y="433"/>
                  </a:lnTo>
                  <a:lnTo>
                    <a:pt x="0" y="865"/>
                  </a:lnTo>
                  <a:close/>
                </a:path>
              </a:pathLst>
            </a:custGeom>
            <a:solidFill>
              <a:srgbClr val="3B91D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2" name="Freeform 41">
              <a:extLst>
                <a:ext uri="{FF2B5EF4-FFF2-40B4-BE49-F238E27FC236}">
                  <a16:creationId xmlns:a16="http://schemas.microsoft.com/office/drawing/2014/main" id="{F1E57F19-DC6C-01A7-3815-5AAF347DCC81}"/>
                </a:ext>
              </a:extLst>
            </p:cNvPr>
            <p:cNvSpPr>
              <a:spLocks noGrp="1" noRot="1" noMove="1" noResize="1" noEditPoints="1" noAdjustHandles="1" noChangeArrowheads="1" noChangeShapeType="1"/>
            </p:cNvSpPr>
            <p:nvPr userDrawn="1"/>
          </p:nvSpPr>
          <p:spPr bwMode="auto">
            <a:xfrm>
              <a:off x="7175" y="3633"/>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3" name="Freeform 42">
              <a:extLst>
                <a:ext uri="{FF2B5EF4-FFF2-40B4-BE49-F238E27FC236}">
                  <a16:creationId xmlns:a16="http://schemas.microsoft.com/office/drawing/2014/main" id="{F8DB78F8-EF77-04D7-3546-91F559D22D85}"/>
                </a:ext>
              </a:extLst>
            </p:cNvPr>
            <p:cNvSpPr>
              <a:spLocks noGrp="1" noRot="1" noMove="1" noResize="1" noEditPoints="1" noAdjustHandles="1" noChangeArrowheads="1" noChangeShapeType="1"/>
            </p:cNvSpPr>
            <p:nvPr userDrawn="1"/>
          </p:nvSpPr>
          <p:spPr bwMode="auto">
            <a:xfrm>
              <a:off x="7048" y="3633"/>
              <a:ext cx="127"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4" name="Freeform 43">
              <a:extLst>
                <a:ext uri="{FF2B5EF4-FFF2-40B4-BE49-F238E27FC236}">
                  <a16:creationId xmlns:a16="http://schemas.microsoft.com/office/drawing/2014/main" id="{8DAAF1F7-E75F-D0A0-C98A-1B9477AB5DB1}"/>
                </a:ext>
              </a:extLst>
            </p:cNvPr>
            <p:cNvSpPr>
              <a:spLocks noGrp="1" noRot="1" noMove="1" noResize="1" noEditPoints="1" noAdjustHandles="1" noChangeArrowheads="1" noChangeShapeType="1"/>
            </p:cNvSpPr>
            <p:nvPr userDrawn="1"/>
          </p:nvSpPr>
          <p:spPr bwMode="auto">
            <a:xfrm>
              <a:off x="7048" y="2652"/>
              <a:ext cx="127"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F3D7E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5" name="Freeform 44">
              <a:extLst>
                <a:ext uri="{FF2B5EF4-FFF2-40B4-BE49-F238E27FC236}">
                  <a16:creationId xmlns:a16="http://schemas.microsoft.com/office/drawing/2014/main" id="{B47AC4ED-5A72-889F-3E50-7B912361212C}"/>
                </a:ext>
              </a:extLst>
            </p:cNvPr>
            <p:cNvSpPr>
              <a:spLocks noGrp="1" noRot="1" noMove="1" noResize="1" noEditPoints="1" noAdjustHandles="1" noChangeArrowheads="1" noChangeShapeType="1"/>
            </p:cNvSpPr>
            <p:nvPr userDrawn="1"/>
          </p:nvSpPr>
          <p:spPr bwMode="auto">
            <a:xfrm>
              <a:off x="7175" y="3241"/>
              <a:ext cx="126" cy="196"/>
            </a:xfrm>
            <a:custGeom>
              <a:avLst/>
              <a:gdLst>
                <a:gd name="T0" fmla="*/ 0 w 554"/>
                <a:gd name="T1" fmla="*/ 865 h 865"/>
                <a:gd name="T2" fmla="*/ 0 w 554"/>
                <a:gd name="T3" fmla="*/ 433 h 865"/>
                <a:gd name="T4" fmla="*/ 0 w 554"/>
                <a:gd name="T5" fmla="*/ 0 h 865"/>
                <a:gd name="T6" fmla="*/ 554 w 554"/>
                <a:gd name="T7" fmla="*/ 433 h 865"/>
                <a:gd name="T8" fmla="*/ 0 w 554"/>
                <a:gd name="T9" fmla="*/ 865 h 865"/>
              </a:gdLst>
              <a:ahLst/>
              <a:cxnLst>
                <a:cxn ang="0">
                  <a:pos x="T0" y="T1"/>
                </a:cxn>
                <a:cxn ang="0">
                  <a:pos x="T2" y="T3"/>
                </a:cxn>
                <a:cxn ang="0">
                  <a:pos x="T4" y="T5"/>
                </a:cxn>
                <a:cxn ang="0">
                  <a:pos x="T6" y="T7"/>
                </a:cxn>
                <a:cxn ang="0">
                  <a:pos x="T8" y="T9"/>
                </a:cxn>
              </a:cxnLst>
              <a:rect l="0" t="0" r="r" b="b"/>
              <a:pathLst>
                <a:path w="554" h="865">
                  <a:moveTo>
                    <a:pt x="0" y="865"/>
                  </a:moveTo>
                  <a:lnTo>
                    <a:pt x="0" y="433"/>
                  </a:lnTo>
                  <a:lnTo>
                    <a:pt x="0" y="0"/>
                  </a:lnTo>
                  <a:lnTo>
                    <a:pt x="554" y="433"/>
                  </a:lnTo>
                  <a:lnTo>
                    <a:pt x="0" y="865"/>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6" name="Freeform 45">
              <a:extLst>
                <a:ext uri="{FF2B5EF4-FFF2-40B4-BE49-F238E27FC236}">
                  <a16:creationId xmlns:a16="http://schemas.microsoft.com/office/drawing/2014/main" id="{C5988EFC-0C58-488A-3D03-5B48F082D784}"/>
                </a:ext>
              </a:extLst>
            </p:cNvPr>
            <p:cNvSpPr>
              <a:spLocks noGrp="1" noRot="1" noMove="1" noResize="1" noEditPoints="1" noAdjustHandles="1" noChangeArrowheads="1" noChangeShapeType="1"/>
            </p:cNvSpPr>
            <p:nvPr userDrawn="1"/>
          </p:nvSpPr>
          <p:spPr bwMode="auto">
            <a:xfrm>
              <a:off x="7554" y="4124"/>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7" name="Freeform 46">
              <a:extLst>
                <a:ext uri="{FF2B5EF4-FFF2-40B4-BE49-F238E27FC236}">
                  <a16:creationId xmlns:a16="http://schemas.microsoft.com/office/drawing/2014/main" id="{1E9CA0BD-01A9-4CDC-95C4-A3B107846988}"/>
                </a:ext>
              </a:extLst>
            </p:cNvPr>
            <p:cNvSpPr>
              <a:spLocks noGrp="1" noRot="1" noMove="1" noResize="1" noEditPoints="1" noAdjustHandles="1" noChangeArrowheads="1" noChangeShapeType="1"/>
            </p:cNvSpPr>
            <p:nvPr userDrawn="1"/>
          </p:nvSpPr>
          <p:spPr bwMode="auto">
            <a:xfrm>
              <a:off x="7301" y="2259"/>
              <a:ext cx="126" cy="197"/>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8" name="Freeform 47">
              <a:extLst>
                <a:ext uri="{FF2B5EF4-FFF2-40B4-BE49-F238E27FC236}">
                  <a16:creationId xmlns:a16="http://schemas.microsoft.com/office/drawing/2014/main" id="{DE9E72BC-51C6-1371-A2E0-8FB90319A20E}"/>
                </a:ext>
              </a:extLst>
            </p:cNvPr>
            <p:cNvSpPr>
              <a:spLocks noGrp="1" noRot="1" noMove="1" noResize="1" noEditPoints="1" noAdjustHandles="1" noChangeArrowheads="1" noChangeShapeType="1"/>
            </p:cNvSpPr>
            <p:nvPr userDrawn="1"/>
          </p:nvSpPr>
          <p:spPr bwMode="auto">
            <a:xfrm>
              <a:off x="7427" y="3339"/>
              <a:ext cx="127"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9" name="Freeform 48">
              <a:extLst>
                <a:ext uri="{FF2B5EF4-FFF2-40B4-BE49-F238E27FC236}">
                  <a16:creationId xmlns:a16="http://schemas.microsoft.com/office/drawing/2014/main" id="{D2A92187-F6F3-16F6-8C13-E83DC7D450EF}"/>
                </a:ext>
              </a:extLst>
            </p:cNvPr>
            <p:cNvSpPr>
              <a:spLocks noGrp="1" noRot="1" noMove="1" noResize="1" noEditPoints="1" noAdjustHandles="1" noChangeArrowheads="1" noChangeShapeType="1"/>
            </p:cNvSpPr>
            <p:nvPr userDrawn="1"/>
          </p:nvSpPr>
          <p:spPr bwMode="auto">
            <a:xfrm>
              <a:off x="6922" y="3535"/>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0" name="Freeform 49">
              <a:extLst>
                <a:ext uri="{FF2B5EF4-FFF2-40B4-BE49-F238E27FC236}">
                  <a16:creationId xmlns:a16="http://schemas.microsoft.com/office/drawing/2014/main" id="{17FCB02D-1D5B-63D4-B0AC-BA8BA9B6C299}"/>
                </a:ext>
              </a:extLst>
            </p:cNvPr>
            <p:cNvSpPr>
              <a:spLocks noGrp="1" noRot="1" noMove="1" noResize="1" noEditPoints="1" noAdjustHandles="1" noChangeArrowheads="1" noChangeShapeType="1"/>
            </p:cNvSpPr>
            <p:nvPr userDrawn="1"/>
          </p:nvSpPr>
          <p:spPr bwMode="auto">
            <a:xfrm>
              <a:off x="6922" y="3143"/>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1" name="Freeform 50">
              <a:extLst>
                <a:ext uri="{FF2B5EF4-FFF2-40B4-BE49-F238E27FC236}">
                  <a16:creationId xmlns:a16="http://schemas.microsoft.com/office/drawing/2014/main" id="{1CFF4F37-95EB-609F-D355-E68669F7055F}"/>
                </a:ext>
              </a:extLst>
            </p:cNvPr>
            <p:cNvSpPr>
              <a:spLocks noGrp="1" noRot="1" noMove="1" noResize="1" noEditPoints="1" noAdjustHandles="1" noChangeArrowheads="1" noChangeShapeType="1"/>
            </p:cNvSpPr>
            <p:nvPr userDrawn="1"/>
          </p:nvSpPr>
          <p:spPr bwMode="auto">
            <a:xfrm>
              <a:off x="6922" y="3731"/>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2" name="Freeform 51">
              <a:extLst>
                <a:ext uri="{FF2B5EF4-FFF2-40B4-BE49-F238E27FC236}">
                  <a16:creationId xmlns:a16="http://schemas.microsoft.com/office/drawing/2014/main" id="{EF20276F-8414-B984-613E-A7B6E2AD2230}"/>
                </a:ext>
              </a:extLst>
            </p:cNvPr>
            <p:cNvSpPr>
              <a:spLocks noGrp="1" noRot="1" noMove="1" noResize="1" noEditPoints="1" noAdjustHandles="1" noChangeArrowheads="1" noChangeShapeType="1"/>
            </p:cNvSpPr>
            <p:nvPr userDrawn="1"/>
          </p:nvSpPr>
          <p:spPr bwMode="auto">
            <a:xfrm>
              <a:off x="6796" y="3927"/>
              <a:ext cx="126" cy="197"/>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0025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3" name="Freeform 52">
              <a:extLst>
                <a:ext uri="{FF2B5EF4-FFF2-40B4-BE49-F238E27FC236}">
                  <a16:creationId xmlns:a16="http://schemas.microsoft.com/office/drawing/2014/main" id="{12C9CA6C-5AF9-986E-004B-099B4EFE4BA4}"/>
                </a:ext>
              </a:extLst>
            </p:cNvPr>
            <p:cNvSpPr>
              <a:spLocks noGrp="1" noRot="1" noMove="1" noResize="1" noEditPoints="1" noAdjustHandles="1" noChangeArrowheads="1" noChangeShapeType="1"/>
            </p:cNvSpPr>
            <p:nvPr userDrawn="1"/>
          </p:nvSpPr>
          <p:spPr bwMode="auto">
            <a:xfrm>
              <a:off x="6796" y="3829"/>
              <a:ext cx="126" cy="197"/>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4" name="Freeform 53">
              <a:extLst>
                <a:ext uri="{FF2B5EF4-FFF2-40B4-BE49-F238E27FC236}">
                  <a16:creationId xmlns:a16="http://schemas.microsoft.com/office/drawing/2014/main" id="{97F2FF5E-67DC-EA17-18FD-1B40A229ED11}"/>
                </a:ext>
              </a:extLst>
            </p:cNvPr>
            <p:cNvSpPr>
              <a:spLocks noGrp="1" noRot="1" noMove="1" noResize="1" noEditPoints="1" noAdjustHandles="1" noChangeArrowheads="1" noChangeShapeType="1"/>
            </p:cNvSpPr>
            <p:nvPr userDrawn="1"/>
          </p:nvSpPr>
          <p:spPr bwMode="auto">
            <a:xfrm>
              <a:off x="7554" y="3241"/>
              <a:ext cx="126" cy="196"/>
            </a:xfrm>
            <a:custGeom>
              <a:avLst/>
              <a:gdLst>
                <a:gd name="T0" fmla="*/ 0 w 554"/>
                <a:gd name="T1" fmla="*/ 433 h 865"/>
                <a:gd name="T2" fmla="*/ 554 w 554"/>
                <a:gd name="T3" fmla="*/ 0 h 865"/>
                <a:gd name="T4" fmla="*/ 554 w 554"/>
                <a:gd name="T5" fmla="*/ 433 h 865"/>
                <a:gd name="T6" fmla="*/ 554 w 554"/>
                <a:gd name="T7" fmla="*/ 865 h 865"/>
                <a:gd name="T8" fmla="*/ 0 w 554"/>
                <a:gd name="T9" fmla="*/ 433 h 865"/>
              </a:gdLst>
              <a:ahLst/>
              <a:cxnLst>
                <a:cxn ang="0">
                  <a:pos x="T0" y="T1"/>
                </a:cxn>
                <a:cxn ang="0">
                  <a:pos x="T2" y="T3"/>
                </a:cxn>
                <a:cxn ang="0">
                  <a:pos x="T4" y="T5"/>
                </a:cxn>
                <a:cxn ang="0">
                  <a:pos x="T6" y="T7"/>
                </a:cxn>
                <a:cxn ang="0">
                  <a:pos x="T8" y="T9"/>
                </a:cxn>
              </a:cxnLst>
              <a:rect l="0" t="0" r="r" b="b"/>
              <a:pathLst>
                <a:path w="554" h="865">
                  <a:moveTo>
                    <a:pt x="0" y="433"/>
                  </a:moveTo>
                  <a:lnTo>
                    <a:pt x="554" y="0"/>
                  </a:lnTo>
                  <a:lnTo>
                    <a:pt x="554" y="433"/>
                  </a:lnTo>
                  <a:lnTo>
                    <a:pt x="554" y="865"/>
                  </a:lnTo>
                  <a:lnTo>
                    <a:pt x="0" y="433"/>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5" name="Freeform 54">
              <a:extLst>
                <a:ext uri="{FF2B5EF4-FFF2-40B4-BE49-F238E27FC236}">
                  <a16:creationId xmlns:a16="http://schemas.microsoft.com/office/drawing/2014/main" id="{0681F4DD-DA49-ED96-40DC-851A68B49ACA}"/>
                </a:ext>
              </a:extLst>
            </p:cNvPr>
            <p:cNvSpPr>
              <a:spLocks noGrp="1" noRot="1" noMove="1" noResize="1" noEditPoints="1" noAdjustHandles="1" noChangeArrowheads="1" noChangeShapeType="1"/>
            </p:cNvSpPr>
            <p:nvPr userDrawn="1"/>
          </p:nvSpPr>
          <p:spPr bwMode="auto">
            <a:xfrm>
              <a:off x="7048" y="3829"/>
              <a:ext cx="127"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ACEA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6" name="Freeform 55">
              <a:extLst>
                <a:ext uri="{FF2B5EF4-FFF2-40B4-BE49-F238E27FC236}">
                  <a16:creationId xmlns:a16="http://schemas.microsoft.com/office/drawing/2014/main" id="{B4E5FE45-7649-6631-04EA-06D7742F1233}"/>
                </a:ext>
              </a:extLst>
            </p:cNvPr>
            <p:cNvSpPr>
              <a:spLocks noGrp="1" noRot="1" noMove="1" noResize="1" noEditPoints="1" noAdjustHandles="1" noChangeArrowheads="1" noChangeShapeType="1"/>
            </p:cNvSpPr>
            <p:nvPr userDrawn="1"/>
          </p:nvSpPr>
          <p:spPr bwMode="auto">
            <a:xfrm>
              <a:off x="7301" y="3535"/>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7" name="Freeform 56">
              <a:extLst>
                <a:ext uri="{FF2B5EF4-FFF2-40B4-BE49-F238E27FC236}">
                  <a16:creationId xmlns:a16="http://schemas.microsoft.com/office/drawing/2014/main" id="{863636AD-D2A9-387B-7E1C-1E86307CD02A}"/>
                </a:ext>
              </a:extLst>
            </p:cNvPr>
            <p:cNvSpPr>
              <a:spLocks noGrp="1" noRot="1" noMove="1" noResize="1" noEditPoints="1" noAdjustHandles="1" noChangeArrowheads="1" noChangeShapeType="1"/>
            </p:cNvSpPr>
            <p:nvPr userDrawn="1"/>
          </p:nvSpPr>
          <p:spPr bwMode="auto">
            <a:xfrm>
              <a:off x="7048" y="3339"/>
              <a:ext cx="127"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7BCB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8" name="Freeform 57">
              <a:extLst>
                <a:ext uri="{FF2B5EF4-FFF2-40B4-BE49-F238E27FC236}">
                  <a16:creationId xmlns:a16="http://schemas.microsoft.com/office/drawing/2014/main" id="{6C306655-A716-7BD5-953C-D042D30AF1B9}"/>
                </a:ext>
              </a:extLst>
            </p:cNvPr>
            <p:cNvSpPr>
              <a:spLocks noGrp="1" noRot="1" noMove="1" noResize="1" noEditPoints="1" noAdjustHandles="1" noChangeArrowheads="1" noChangeShapeType="1"/>
            </p:cNvSpPr>
            <p:nvPr userDrawn="1"/>
          </p:nvSpPr>
          <p:spPr bwMode="auto">
            <a:xfrm>
              <a:off x="6922" y="4124"/>
              <a:ext cx="126"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9" name="Freeform 58">
              <a:extLst>
                <a:ext uri="{FF2B5EF4-FFF2-40B4-BE49-F238E27FC236}">
                  <a16:creationId xmlns:a16="http://schemas.microsoft.com/office/drawing/2014/main" id="{6BA926C7-6F37-756A-B934-C47614A26BCF}"/>
                </a:ext>
              </a:extLst>
            </p:cNvPr>
            <p:cNvSpPr>
              <a:spLocks noGrp="1" noRot="1" noMove="1" noResize="1" noEditPoints="1" noAdjustHandles="1" noChangeArrowheads="1" noChangeShapeType="1"/>
            </p:cNvSpPr>
            <p:nvPr userDrawn="1"/>
          </p:nvSpPr>
          <p:spPr bwMode="auto">
            <a:xfrm>
              <a:off x="6669" y="3927"/>
              <a:ext cx="127" cy="197"/>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0" name="Freeform 59">
              <a:extLst>
                <a:ext uri="{FF2B5EF4-FFF2-40B4-BE49-F238E27FC236}">
                  <a16:creationId xmlns:a16="http://schemas.microsoft.com/office/drawing/2014/main" id="{50F7CA58-CA12-46B3-3B0A-44D23D36B458}"/>
                </a:ext>
              </a:extLst>
            </p:cNvPr>
            <p:cNvSpPr>
              <a:spLocks noGrp="1" noRot="1" noMove="1" noResize="1" noEditPoints="1" noAdjustHandles="1" noChangeArrowheads="1" noChangeShapeType="1"/>
            </p:cNvSpPr>
            <p:nvPr userDrawn="1"/>
          </p:nvSpPr>
          <p:spPr bwMode="auto">
            <a:xfrm>
              <a:off x="6669" y="3731"/>
              <a:ext cx="127"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1" name="Freeform 60">
              <a:extLst>
                <a:ext uri="{FF2B5EF4-FFF2-40B4-BE49-F238E27FC236}">
                  <a16:creationId xmlns:a16="http://schemas.microsoft.com/office/drawing/2014/main" id="{026A27EE-7E7D-2643-EFD0-5D5B459C7BCB}"/>
                </a:ext>
              </a:extLst>
            </p:cNvPr>
            <p:cNvSpPr>
              <a:spLocks noGrp="1" noRot="1" noMove="1" noResize="1" noEditPoints="1" noAdjustHandles="1" noChangeArrowheads="1" noChangeShapeType="1"/>
            </p:cNvSpPr>
            <p:nvPr userDrawn="1"/>
          </p:nvSpPr>
          <p:spPr bwMode="auto">
            <a:xfrm>
              <a:off x="7427" y="3927"/>
              <a:ext cx="127"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2" name="Freeform 61">
              <a:extLst>
                <a:ext uri="{FF2B5EF4-FFF2-40B4-BE49-F238E27FC236}">
                  <a16:creationId xmlns:a16="http://schemas.microsoft.com/office/drawing/2014/main" id="{C19AA5AE-B50A-5A0E-1044-1C30E2143CC2}"/>
                </a:ext>
              </a:extLst>
            </p:cNvPr>
            <p:cNvSpPr>
              <a:spLocks noGrp="1" noRot="1" noMove="1" noResize="1" noEditPoints="1" noAdjustHandles="1" noChangeArrowheads="1" noChangeShapeType="1"/>
            </p:cNvSpPr>
            <p:nvPr userDrawn="1"/>
          </p:nvSpPr>
          <p:spPr bwMode="auto">
            <a:xfrm>
              <a:off x="7301" y="3927"/>
              <a:ext cx="126" cy="197"/>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3" name="Freeform 62">
              <a:extLst>
                <a:ext uri="{FF2B5EF4-FFF2-40B4-BE49-F238E27FC236}">
                  <a16:creationId xmlns:a16="http://schemas.microsoft.com/office/drawing/2014/main" id="{33FFB862-A3A7-DA03-2F69-20E72420B01E}"/>
                </a:ext>
              </a:extLst>
            </p:cNvPr>
            <p:cNvSpPr>
              <a:spLocks noGrp="1" noRot="1" noMove="1" noResize="1" noEditPoints="1" noAdjustHandles="1" noChangeArrowheads="1" noChangeShapeType="1"/>
            </p:cNvSpPr>
            <p:nvPr userDrawn="1"/>
          </p:nvSpPr>
          <p:spPr bwMode="auto">
            <a:xfrm>
              <a:off x="7301" y="4026"/>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4" name="Freeform 63">
              <a:extLst>
                <a:ext uri="{FF2B5EF4-FFF2-40B4-BE49-F238E27FC236}">
                  <a16:creationId xmlns:a16="http://schemas.microsoft.com/office/drawing/2014/main" id="{8F86BA44-69E7-20F6-932B-F2FFDB24DADF}"/>
                </a:ext>
              </a:extLst>
            </p:cNvPr>
            <p:cNvSpPr>
              <a:spLocks noGrp="1" noRot="1" noMove="1" noResize="1" noEditPoints="1" noAdjustHandles="1" noChangeArrowheads="1" noChangeShapeType="1"/>
            </p:cNvSpPr>
            <p:nvPr userDrawn="1"/>
          </p:nvSpPr>
          <p:spPr bwMode="auto">
            <a:xfrm>
              <a:off x="5911" y="3927"/>
              <a:ext cx="126" cy="197"/>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F3D7E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grpSp>
      <p:pic>
        <p:nvPicPr>
          <p:cNvPr id="19" name="UNIVERSITÄT PADERBORN Logo">
            <a:extLst>
              <a:ext uri="{FF2B5EF4-FFF2-40B4-BE49-F238E27FC236}">
                <a16:creationId xmlns:a16="http://schemas.microsoft.com/office/drawing/2014/main" id="{A4F28B7D-682C-B2CB-E94D-845137C65BEE}"/>
              </a:ext>
            </a:extLst>
          </p:cNvPr>
          <p:cNvPicPr>
            <a:picLocks noGrp="1" noRot="1" noChangeAspect="1" noMove="1" noResize="1" noEditPoints="1" noAdjustHandles="1" noChangeArrowheads="1" noChangeShapeType="1" noCrop="1"/>
          </p:cNvPicPr>
          <p:nvPr userDrawn="1"/>
        </p:nvPicPr>
        <p:blipFill>
          <a:blip r:embed="rId2"/>
          <a:srcRect/>
          <a:stretch/>
        </p:blipFill>
        <p:spPr>
          <a:xfrm>
            <a:off x="351364" y="254012"/>
            <a:ext cx="2584799" cy="1052305"/>
          </a:xfrm>
          <a:prstGeom prst="rect">
            <a:avLst/>
          </a:prstGeom>
        </p:spPr>
      </p:pic>
      <p:sp>
        <p:nvSpPr>
          <p:cNvPr id="15" name="Logo Trenner">
            <a:extLst>
              <a:ext uri="{FF2B5EF4-FFF2-40B4-BE49-F238E27FC236}">
                <a16:creationId xmlns:a16="http://schemas.microsoft.com/office/drawing/2014/main" id="{9E1DC981-F581-645C-FD53-78865C49B74C}"/>
              </a:ext>
            </a:extLst>
          </p:cNvPr>
          <p:cNvSpPr>
            <a:spLocks noChangeAspect="1"/>
          </p:cNvSpPr>
          <p:nvPr userDrawn="1"/>
        </p:nvSpPr>
        <p:spPr bwMode="auto">
          <a:xfrm>
            <a:off x="2928938" y="430213"/>
            <a:ext cx="33337" cy="733425"/>
          </a:xfrm>
          <a:custGeom>
            <a:avLst/>
            <a:gdLst>
              <a:gd name="T0" fmla="*/ 71 w 71"/>
              <a:gd name="T1" fmla="*/ 1962 h 2018"/>
              <a:gd name="T2" fmla="*/ 71 w 71"/>
              <a:gd name="T3" fmla="*/ 0 h 2018"/>
              <a:gd name="T4" fmla="*/ 0 w 71"/>
              <a:gd name="T5" fmla="*/ 58 h 2018"/>
              <a:gd name="T6" fmla="*/ 0 w 71"/>
              <a:gd name="T7" fmla="*/ 2018 h 2018"/>
              <a:gd name="T8" fmla="*/ 71 w 71"/>
              <a:gd name="T9" fmla="*/ 1962 h 2018"/>
            </a:gdLst>
            <a:ahLst/>
            <a:cxnLst>
              <a:cxn ang="0">
                <a:pos x="T0" y="T1"/>
              </a:cxn>
              <a:cxn ang="0">
                <a:pos x="T2" y="T3"/>
              </a:cxn>
              <a:cxn ang="0">
                <a:pos x="T4" y="T5"/>
              </a:cxn>
              <a:cxn ang="0">
                <a:pos x="T6" y="T7"/>
              </a:cxn>
              <a:cxn ang="0">
                <a:pos x="T8" y="T9"/>
              </a:cxn>
            </a:cxnLst>
            <a:rect l="0" t="0" r="r" b="b"/>
            <a:pathLst>
              <a:path w="71" h="2018">
                <a:moveTo>
                  <a:pt x="71" y="1962"/>
                </a:moveTo>
                <a:lnTo>
                  <a:pt x="71" y="0"/>
                </a:lnTo>
                <a:lnTo>
                  <a:pt x="0" y="58"/>
                </a:lnTo>
                <a:lnTo>
                  <a:pt x="0" y="2018"/>
                </a:lnTo>
                <a:lnTo>
                  <a:pt x="71" y="1962"/>
                </a:lnTo>
                <a:close/>
              </a:path>
            </a:pathLst>
          </a:custGeom>
          <a:solidFill>
            <a:srgbClr val="E8E8EF"/>
          </a:solidFill>
          <a:ln>
            <a:noFill/>
          </a:ln>
        </p:spPr>
        <p:txBody>
          <a:bodyPr vert="horz" wrap="square" lIns="91440" tIns="45720" rIns="91440" bIns="45720" numCol="1" anchor="t" anchorCtr="0" compatLnSpc="1">
            <a:prstTxWarp prst="textNoShape">
              <a:avLst/>
            </a:prstTxWarp>
          </a:bodyPr>
          <a:lstStyle/>
          <a:p>
            <a:endParaRPr lang="de-DE"/>
          </a:p>
        </p:txBody>
      </p:sp>
      <p:sp>
        <p:nvSpPr>
          <p:cNvPr id="14" name="Text">
            <a:extLst>
              <a:ext uri="{FF2B5EF4-FFF2-40B4-BE49-F238E27FC236}">
                <a16:creationId xmlns:a16="http://schemas.microsoft.com/office/drawing/2014/main" id="{E171BC48-5C76-4B1B-F20C-D3D1CC11FB46}"/>
              </a:ext>
            </a:extLst>
          </p:cNvPr>
          <p:cNvSpPr>
            <a:spLocks noGrp="1"/>
          </p:cNvSpPr>
          <p:nvPr>
            <p:ph type="body" orient="vert" idx="12" hasCustomPrompt="1"/>
          </p:nvPr>
        </p:nvSpPr>
        <p:spPr>
          <a:xfrm>
            <a:off x="1219200" y="5688013"/>
            <a:ext cx="8548688" cy="684000"/>
          </a:xfrm>
          <a:prstGeom prst="rect">
            <a:avLst/>
          </a:prstGeom>
        </p:spPr>
        <p:txBody>
          <a:bodyPr vert="horz" numCol="1"/>
          <a:lstStyle>
            <a:lvl1pPr marL="0" indent="0">
              <a:lnSpc>
                <a:spcPct val="127000"/>
              </a:lnSpc>
              <a:spcBef>
                <a:spcPts val="0"/>
              </a:spcBef>
              <a:spcAft>
                <a:spcPts val="0"/>
              </a:spcAft>
              <a:buFont typeface="+mj-lt"/>
              <a:buNone/>
              <a:defRPr sz="1600"/>
            </a:lvl1pPr>
            <a:lvl2pPr marL="0" indent="0">
              <a:lnSpc>
                <a:spcPct val="127000"/>
              </a:lnSpc>
              <a:spcBef>
                <a:spcPts val="0"/>
              </a:spcBef>
              <a:spcAft>
                <a:spcPts val="0"/>
              </a:spcAft>
              <a:buFont typeface="+mj-lt"/>
              <a:buNone/>
              <a:defRPr sz="1600"/>
            </a:lvl2pPr>
            <a:lvl3pPr marL="0" indent="0">
              <a:lnSpc>
                <a:spcPct val="127000"/>
              </a:lnSpc>
              <a:spcBef>
                <a:spcPts val="0"/>
              </a:spcBef>
              <a:spcAft>
                <a:spcPts val="0"/>
              </a:spcAft>
              <a:buFont typeface="+mj-lt"/>
              <a:buNone/>
              <a:defRPr sz="1600"/>
            </a:lvl3pPr>
            <a:lvl4pPr marL="0" indent="0">
              <a:lnSpc>
                <a:spcPct val="127000"/>
              </a:lnSpc>
              <a:spcBef>
                <a:spcPts val="0"/>
              </a:spcBef>
              <a:spcAft>
                <a:spcPts val="0"/>
              </a:spcAft>
              <a:buFont typeface="+mj-lt"/>
              <a:buNone/>
              <a:defRPr sz="1600"/>
            </a:lvl4pPr>
            <a:lvl5pPr marL="0" indent="0">
              <a:lnSpc>
                <a:spcPct val="127000"/>
              </a:lnSpc>
              <a:spcBef>
                <a:spcPts val="0"/>
              </a:spcBef>
              <a:spcAft>
                <a:spcPts val="0"/>
              </a:spcAft>
              <a:buFont typeface="+mj-lt"/>
              <a:buNone/>
              <a:defRPr sz="1600"/>
            </a:lvl5pPr>
            <a:lvl6pPr marL="0" indent="0">
              <a:lnSpc>
                <a:spcPct val="127000"/>
              </a:lnSpc>
              <a:spcBef>
                <a:spcPts val="0"/>
              </a:spcBef>
              <a:spcAft>
                <a:spcPts val="0"/>
              </a:spcAft>
              <a:buFont typeface="+mj-lt"/>
              <a:buNone/>
              <a:defRPr sz="1600"/>
            </a:lvl6pPr>
            <a:lvl7pPr marL="0" indent="0">
              <a:lnSpc>
                <a:spcPct val="127000"/>
              </a:lnSpc>
              <a:spcBef>
                <a:spcPts val="0"/>
              </a:spcBef>
              <a:spcAft>
                <a:spcPts val="0"/>
              </a:spcAft>
              <a:buFont typeface="+mj-lt"/>
              <a:buNone/>
              <a:defRPr sz="1600"/>
            </a:lvl7pPr>
            <a:lvl8pPr marL="0" indent="0">
              <a:lnSpc>
                <a:spcPct val="127000"/>
              </a:lnSpc>
              <a:spcBef>
                <a:spcPts val="0"/>
              </a:spcBef>
              <a:spcAft>
                <a:spcPts val="0"/>
              </a:spcAft>
              <a:buFont typeface="+mj-lt"/>
              <a:buNone/>
              <a:defRPr sz="1600"/>
            </a:lvl8pPr>
            <a:lvl9pPr marL="0" indent="0">
              <a:lnSpc>
                <a:spcPct val="127000"/>
              </a:lnSpc>
              <a:spcBef>
                <a:spcPts val="0"/>
              </a:spcBef>
              <a:spcAft>
                <a:spcPts val="0"/>
              </a:spcAft>
              <a:buFont typeface="+mj-lt"/>
              <a:buNone/>
              <a:defRPr sz="1600"/>
            </a:lvl9pPr>
          </a:lstStyle>
          <a:p>
            <a:r>
              <a:rPr lang="de-DE" dirty="0"/>
              <a:t>Akademischer Titel Vorname Nachname Referent*in</a:t>
            </a:r>
            <a:br>
              <a:rPr lang="de-DE" dirty="0"/>
            </a:br>
            <a:r>
              <a:rPr lang="de-DE" dirty="0"/>
              <a:t>XX. Monat 20XX</a:t>
            </a:r>
          </a:p>
        </p:txBody>
      </p:sp>
      <p:sp>
        <p:nvSpPr>
          <p:cNvPr id="3" name="Untertitel">
            <a:extLst>
              <a:ext uri="{FF2B5EF4-FFF2-40B4-BE49-F238E27FC236}">
                <a16:creationId xmlns:a16="http://schemas.microsoft.com/office/drawing/2014/main" id="{D6D4D647-3129-77A4-44F9-D0026D9370B9}"/>
              </a:ext>
            </a:extLst>
          </p:cNvPr>
          <p:cNvSpPr>
            <a:spLocks noGrp="1"/>
          </p:cNvSpPr>
          <p:nvPr>
            <p:ph type="subTitle" idx="1" hasCustomPrompt="1"/>
          </p:nvPr>
        </p:nvSpPr>
        <p:spPr>
          <a:xfrm>
            <a:off x="1219200" y="3803651"/>
            <a:ext cx="8548688" cy="1332000"/>
          </a:xfrm>
          <a:prstGeom prst="rect">
            <a:avLst/>
          </a:prstGeom>
        </p:spPr>
        <p:txBody>
          <a:bodyPr/>
          <a:lstStyle>
            <a:lvl1pPr marL="0" indent="0" algn="l">
              <a:lnSpc>
                <a:spcPct val="100000"/>
              </a:lnSpc>
              <a:spcBef>
                <a:spcPts val="0"/>
              </a:spcBef>
              <a:spcAft>
                <a:spcPts val="0"/>
              </a:spcAft>
              <a:buFont typeface="+mj-lt"/>
              <a:buNone/>
              <a:defRPr sz="2000"/>
            </a:lvl1pPr>
            <a:lvl2pPr marL="0" indent="0" algn="l">
              <a:lnSpc>
                <a:spcPct val="100000"/>
              </a:lnSpc>
              <a:spcBef>
                <a:spcPts val="0"/>
              </a:spcBef>
              <a:spcAft>
                <a:spcPts val="0"/>
              </a:spcAft>
              <a:buFont typeface="+mj-lt"/>
              <a:buNone/>
              <a:defRPr sz="2000"/>
            </a:lvl2pPr>
            <a:lvl3pPr marL="0" indent="0" algn="l">
              <a:lnSpc>
                <a:spcPct val="100000"/>
              </a:lnSpc>
              <a:spcBef>
                <a:spcPts val="0"/>
              </a:spcBef>
              <a:spcAft>
                <a:spcPts val="0"/>
              </a:spcAft>
              <a:buFont typeface="+mj-lt"/>
              <a:buNone/>
              <a:defRPr sz="2000"/>
            </a:lvl3pPr>
            <a:lvl4pPr marL="0" indent="0" algn="l">
              <a:lnSpc>
                <a:spcPct val="100000"/>
              </a:lnSpc>
              <a:spcBef>
                <a:spcPts val="0"/>
              </a:spcBef>
              <a:spcAft>
                <a:spcPts val="0"/>
              </a:spcAft>
              <a:buFont typeface="+mj-lt"/>
              <a:buNone/>
              <a:defRPr sz="2000"/>
            </a:lvl4pPr>
            <a:lvl5pPr marL="0" indent="0" algn="l">
              <a:lnSpc>
                <a:spcPct val="100000"/>
              </a:lnSpc>
              <a:spcBef>
                <a:spcPts val="0"/>
              </a:spcBef>
              <a:spcAft>
                <a:spcPts val="0"/>
              </a:spcAft>
              <a:buFont typeface="+mj-lt"/>
              <a:buNone/>
              <a:defRPr sz="2000"/>
            </a:lvl5pPr>
            <a:lvl6pPr marL="0" indent="0" algn="l">
              <a:lnSpc>
                <a:spcPct val="100000"/>
              </a:lnSpc>
              <a:spcBef>
                <a:spcPts val="0"/>
              </a:spcBef>
              <a:spcAft>
                <a:spcPts val="0"/>
              </a:spcAft>
              <a:buFont typeface="+mj-lt"/>
              <a:buNone/>
              <a:defRPr sz="2000"/>
            </a:lvl6pPr>
            <a:lvl7pPr marL="0" indent="0" algn="l">
              <a:lnSpc>
                <a:spcPct val="100000"/>
              </a:lnSpc>
              <a:spcBef>
                <a:spcPts val="0"/>
              </a:spcBef>
              <a:spcAft>
                <a:spcPts val="0"/>
              </a:spcAft>
              <a:buFont typeface="+mj-lt"/>
              <a:buNone/>
              <a:defRPr sz="2000"/>
            </a:lvl7pPr>
            <a:lvl8pPr marL="0" indent="0" algn="l">
              <a:lnSpc>
                <a:spcPct val="100000"/>
              </a:lnSpc>
              <a:spcBef>
                <a:spcPts val="0"/>
              </a:spcBef>
              <a:spcAft>
                <a:spcPts val="0"/>
              </a:spcAft>
              <a:buFont typeface="+mj-lt"/>
              <a:buNone/>
              <a:defRPr sz="2000"/>
            </a:lvl8pPr>
            <a:lvl9pPr marL="0" indent="0" algn="l">
              <a:lnSpc>
                <a:spcPct val="100000"/>
              </a:lnSpc>
              <a:spcBef>
                <a:spcPts val="0"/>
              </a:spcBef>
              <a:spcAft>
                <a:spcPts val="0"/>
              </a:spcAft>
              <a:buFont typeface="+mj-lt"/>
              <a:buNone/>
              <a:defRPr sz="2000"/>
            </a:lvl9pPr>
          </a:lstStyle>
          <a:p>
            <a:r>
              <a:rPr lang="de-DE" dirty="0"/>
              <a:t>Bitte diese Vorlage für Zusatzlogos verwenden, die im Original eher breiter als hoch angelegt sind. Logo wird automatisch ausgerichtet. Bitte die Platzierung nicht selbstständig vornehmen. Das Logo darf maximal so hoch sein wie die Wortmarke im UPB-Logo.</a:t>
            </a:r>
          </a:p>
        </p:txBody>
      </p:sp>
      <p:sp>
        <p:nvSpPr>
          <p:cNvPr id="2" name="Titel">
            <a:extLst>
              <a:ext uri="{FF2B5EF4-FFF2-40B4-BE49-F238E27FC236}">
                <a16:creationId xmlns:a16="http://schemas.microsoft.com/office/drawing/2014/main" id="{A59FA09D-AD95-6B5C-EC3F-0EB013E603ED}"/>
              </a:ext>
            </a:extLst>
          </p:cNvPr>
          <p:cNvSpPr>
            <a:spLocks noGrp="1"/>
          </p:cNvSpPr>
          <p:nvPr>
            <p:ph type="ctrTitle" hasCustomPrompt="1"/>
          </p:nvPr>
        </p:nvSpPr>
        <p:spPr>
          <a:xfrm>
            <a:off x="1219200" y="2119591"/>
            <a:ext cx="8548688" cy="1225272"/>
          </a:xfrm>
        </p:spPr>
        <p:txBody>
          <a:bodyPr anchor="b"/>
          <a:lstStyle>
            <a:lvl1pPr algn="l">
              <a:defRPr sz="3500"/>
            </a:lvl1pPr>
          </a:lstStyle>
          <a:p>
            <a:r>
              <a:rPr lang="de-DE" dirty="0"/>
              <a:t>Titel der Präsentation </a:t>
            </a:r>
            <a:br>
              <a:rPr lang="de-DE" dirty="0"/>
            </a:br>
            <a:r>
              <a:rPr lang="de-DE" dirty="0"/>
              <a:t>mit horizontalem Zusatzlogo</a:t>
            </a:r>
          </a:p>
        </p:txBody>
      </p:sp>
      <p:sp>
        <p:nvSpPr>
          <p:cNvPr id="85" name="Zusatzlogo">
            <a:extLst>
              <a:ext uri="{FF2B5EF4-FFF2-40B4-BE49-F238E27FC236}">
                <a16:creationId xmlns:a16="http://schemas.microsoft.com/office/drawing/2014/main" id="{34477080-F9FE-3699-8728-6DDF1406A5C1}"/>
              </a:ext>
            </a:extLst>
          </p:cNvPr>
          <p:cNvSpPr>
            <a:spLocks noGrp="1"/>
          </p:cNvSpPr>
          <p:nvPr>
            <p:ph type="clipArt" sz="quarter" idx="14" hasCustomPrompt="1"/>
          </p:nvPr>
        </p:nvSpPr>
        <p:spPr>
          <a:xfrm>
            <a:off x="3128439" y="712470"/>
            <a:ext cx="1512000" cy="417600"/>
          </a:xfrm>
        </p:spPr>
        <p:txBody>
          <a:bodyPr wrap="none" lIns="1728000"/>
          <a:lstStyle>
            <a:lvl1pPr>
              <a:lnSpc>
                <a:spcPct val="100000"/>
              </a:lnSpc>
              <a:defRPr sz="1200"/>
            </a:lvl1pPr>
          </a:lstStyle>
          <a:p>
            <a:r>
              <a:rPr lang="de-DE" dirty="0"/>
              <a:t>Zusatzlogo einfügen</a:t>
            </a:r>
            <a:br>
              <a:rPr lang="de-DE" dirty="0"/>
            </a:br>
            <a:r>
              <a:rPr lang="de-DE" dirty="0"/>
              <a:t>per Drag-and-Drop</a:t>
            </a:r>
          </a:p>
        </p:txBody>
      </p:sp>
      <p:sp>
        <p:nvSpPr>
          <p:cNvPr id="92" name="Foliennummer">
            <a:extLst>
              <a:ext uri="{FF2B5EF4-FFF2-40B4-BE49-F238E27FC236}">
                <a16:creationId xmlns:a16="http://schemas.microsoft.com/office/drawing/2014/main" id="{34505A76-42FC-4A80-A6BA-E2DACC7BE1B4}"/>
              </a:ext>
            </a:extLst>
          </p:cNvPr>
          <p:cNvSpPr>
            <a:spLocks noGrp="1"/>
          </p:cNvSpPr>
          <p:nvPr>
            <p:ph type="sldNum" sz="quarter" idx="11"/>
          </p:nvPr>
        </p:nvSpPr>
        <p:spPr>
          <a:xfrm>
            <a:off x="11089560" y="7200000"/>
            <a:ext cx="504000" cy="185738"/>
          </a:xfrm>
          <a:solidFill>
            <a:srgbClr val="E6E6E6"/>
          </a:solidFill>
        </p:spPr>
        <p:txBody>
          <a:bodyPr/>
          <a:lstStyle>
            <a:lvl1pPr>
              <a:defRPr>
                <a:solidFill>
                  <a:srgbClr val="E6E6E6"/>
                </a:solidFill>
              </a:defRPr>
            </a:lvl1pPr>
          </a:lstStyle>
          <a:p>
            <a:fld id="{11DE32AD-F86D-4804-839F-80A6732D429D}" type="slidenum">
              <a:rPr lang="de-DE" smtClean="0"/>
              <a:pPr/>
              <a:t>‹Nr.›</a:t>
            </a:fld>
            <a:endParaRPr lang="de-DE" dirty="0"/>
          </a:p>
        </p:txBody>
      </p:sp>
      <p:sp>
        <p:nvSpPr>
          <p:cNvPr id="93" name="Fußzeile">
            <a:extLst>
              <a:ext uri="{FF2B5EF4-FFF2-40B4-BE49-F238E27FC236}">
                <a16:creationId xmlns:a16="http://schemas.microsoft.com/office/drawing/2014/main" id="{5E0EF551-6660-4307-8579-51DF4D6CF721}"/>
              </a:ext>
            </a:extLst>
          </p:cNvPr>
          <p:cNvSpPr>
            <a:spLocks noGrp="1"/>
          </p:cNvSpPr>
          <p:nvPr>
            <p:ph type="ftr" sz="quarter" idx="10"/>
          </p:nvPr>
        </p:nvSpPr>
        <p:spPr>
          <a:xfrm>
            <a:off x="421200" y="7200000"/>
            <a:ext cx="25400" cy="185738"/>
          </a:xfrm>
          <a:solidFill>
            <a:srgbClr val="E6E6E6"/>
          </a:solidFill>
        </p:spPr>
        <p:txBody>
          <a:bodyPr/>
          <a:lstStyle>
            <a:lvl1pPr>
              <a:defRPr>
                <a:solidFill>
                  <a:srgbClr val="E6E6E6"/>
                </a:solidFill>
              </a:defRPr>
            </a:lvl1pPr>
          </a:lstStyle>
          <a:p>
            <a:r>
              <a:rPr lang="de-DE"/>
              <a:t>ProDaBi Team 2025</a:t>
            </a:r>
            <a:endParaRPr lang="de-DE" dirty="0"/>
          </a:p>
        </p:txBody>
      </p:sp>
    </p:spTree>
    <p:extLst>
      <p:ext uri="{BB962C8B-B14F-4D97-AF65-F5344CB8AC3E}">
        <p14:creationId xmlns:p14="http://schemas.microsoft.com/office/powerpoint/2010/main" val="1855608471"/>
      </p:ext>
    </p:extLst>
  </p:cSld>
  <p:clrMapOvr>
    <a:masterClrMapping/>
  </p:clrMapOvr>
  <p:extLst>
    <p:ext uri="{DCECCB84-F9BA-43D5-87BE-67443E8EF086}">
      <p15:sldGuideLst xmlns:p15="http://schemas.microsoft.com/office/powerpoint/2012/main">
        <p15:guide id="1" orient="horz" pos="2107">
          <p15:clr>
            <a:srgbClr val="000000"/>
          </p15:clr>
        </p15:guide>
        <p15:guide id="2" pos="768">
          <p15:clr>
            <a:srgbClr val="000000"/>
          </p15:clr>
        </p15:guide>
        <p15:guide id="3" pos="6153">
          <p15:clr>
            <a:srgbClr val="000000"/>
          </p15:clr>
        </p15:guide>
        <p15:guide id="4" orient="horz" pos="2396">
          <p15:clr>
            <a:srgbClr val="000000"/>
          </p15:clr>
        </p15:guide>
        <p15:guide id="5" orient="horz" pos="3583">
          <p15:clr>
            <a:srgbClr val="00000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Titelfolie mit ZusatzlogoQ/V">
    <p:spTree>
      <p:nvGrpSpPr>
        <p:cNvPr id="1" name=""/>
        <p:cNvGrpSpPr/>
        <p:nvPr/>
      </p:nvGrpSpPr>
      <p:grpSpPr>
        <a:xfrm>
          <a:off x="0" y="0"/>
          <a:ext cx="0" cy="0"/>
          <a:chOff x="0" y="0"/>
          <a:chExt cx="0" cy="0"/>
        </a:xfrm>
      </p:grpSpPr>
      <p:grpSp>
        <p:nvGrpSpPr>
          <p:cNvPr id="25" name="Grafik">
            <a:extLst>
              <a:ext uri="{FF2B5EF4-FFF2-40B4-BE49-F238E27FC236}">
                <a16:creationId xmlns:a16="http://schemas.microsoft.com/office/drawing/2014/main" id="{05095A7D-E97B-C1A2-0330-AC63FADD8445}"/>
              </a:ext>
            </a:extLst>
          </p:cNvPr>
          <p:cNvGrpSpPr>
            <a:grpSpLocks noGrp="1" noUngrp="1" noRot="1" noMove="1" noResize="1"/>
          </p:cNvGrpSpPr>
          <p:nvPr userDrawn="1"/>
        </p:nvGrpSpPr>
        <p:grpSpPr bwMode="auto">
          <a:xfrm>
            <a:off x="9383713" y="315913"/>
            <a:ext cx="2808287" cy="6542087"/>
            <a:chOff x="5911" y="199"/>
            <a:chExt cx="1769" cy="4121"/>
          </a:xfrm>
        </p:grpSpPr>
        <p:sp>
          <p:nvSpPr>
            <p:cNvPr id="26" name="Freeform 5">
              <a:extLst>
                <a:ext uri="{FF2B5EF4-FFF2-40B4-BE49-F238E27FC236}">
                  <a16:creationId xmlns:a16="http://schemas.microsoft.com/office/drawing/2014/main" id="{69B7A9D7-C7D7-D128-2D6F-693383FE559E}"/>
                </a:ext>
              </a:extLst>
            </p:cNvPr>
            <p:cNvSpPr>
              <a:spLocks noGrp="1" noRot="1" noMove="1" noResize="1" noEditPoints="1" noAdjustHandles="1" noChangeArrowheads="1" noChangeShapeType="1"/>
            </p:cNvSpPr>
            <p:nvPr userDrawn="1"/>
          </p:nvSpPr>
          <p:spPr bwMode="auto">
            <a:xfrm>
              <a:off x="6543" y="297"/>
              <a:ext cx="126" cy="196"/>
            </a:xfrm>
            <a:custGeom>
              <a:avLst/>
              <a:gdLst>
                <a:gd name="T0" fmla="*/ 0 w 555"/>
                <a:gd name="T1" fmla="*/ 433 h 866"/>
                <a:gd name="T2" fmla="*/ 555 w 555"/>
                <a:gd name="T3" fmla="*/ 866 h 866"/>
                <a:gd name="T4" fmla="*/ 555 w 555"/>
                <a:gd name="T5" fmla="*/ 433 h 866"/>
                <a:gd name="T6" fmla="*/ 555 w 555"/>
                <a:gd name="T7" fmla="*/ 0 h 866"/>
                <a:gd name="T8" fmla="*/ 0 w 555"/>
                <a:gd name="T9" fmla="*/ 433 h 866"/>
              </a:gdLst>
              <a:ahLst/>
              <a:cxnLst>
                <a:cxn ang="0">
                  <a:pos x="T0" y="T1"/>
                </a:cxn>
                <a:cxn ang="0">
                  <a:pos x="T2" y="T3"/>
                </a:cxn>
                <a:cxn ang="0">
                  <a:pos x="T4" y="T5"/>
                </a:cxn>
                <a:cxn ang="0">
                  <a:pos x="T6" y="T7"/>
                </a:cxn>
                <a:cxn ang="0">
                  <a:pos x="T8" y="T9"/>
                </a:cxn>
              </a:cxnLst>
              <a:rect l="0" t="0" r="r" b="b"/>
              <a:pathLst>
                <a:path w="555" h="866">
                  <a:moveTo>
                    <a:pt x="0" y="433"/>
                  </a:moveTo>
                  <a:lnTo>
                    <a:pt x="555" y="866"/>
                  </a:lnTo>
                  <a:lnTo>
                    <a:pt x="555" y="433"/>
                  </a:lnTo>
                  <a:lnTo>
                    <a:pt x="555" y="0"/>
                  </a:lnTo>
                  <a:lnTo>
                    <a:pt x="0" y="433"/>
                  </a:lnTo>
                  <a:close/>
                </a:path>
              </a:pathLst>
            </a:custGeom>
            <a:solidFill>
              <a:srgbClr val="CBB2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7" name="Freeform 6">
              <a:extLst>
                <a:ext uri="{FF2B5EF4-FFF2-40B4-BE49-F238E27FC236}">
                  <a16:creationId xmlns:a16="http://schemas.microsoft.com/office/drawing/2014/main" id="{7E0B3B40-3573-59A1-E716-22D3E205EE15}"/>
                </a:ext>
              </a:extLst>
            </p:cNvPr>
            <p:cNvSpPr>
              <a:spLocks noGrp="1" noRot="1" noMove="1" noResize="1" noEditPoints="1" noAdjustHandles="1" noChangeArrowheads="1" noChangeShapeType="1"/>
            </p:cNvSpPr>
            <p:nvPr userDrawn="1"/>
          </p:nvSpPr>
          <p:spPr bwMode="auto">
            <a:xfrm>
              <a:off x="6922" y="297"/>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8" name="Freeform 7">
              <a:extLst>
                <a:ext uri="{FF2B5EF4-FFF2-40B4-BE49-F238E27FC236}">
                  <a16:creationId xmlns:a16="http://schemas.microsoft.com/office/drawing/2014/main" id="{7FA1C484-EDC0-311B-7732-110D3FFC2A4D}"/>
                </a:ext>
              </a:extLst>
            </p:cNvPr>
            <p:cNvSpPr>
              <a:spLocks noGrp="1" noRot="1" noMove="1" noResize="1" noEditPoints="1" noAdjustHandles="1" noChangeArrowheads="1" noChangeShapeType="1"/>
            </p:cNvSpPr>
            <p:nvPr userDrawn="1"/>
          </p:nvSpPr>
          <p:spPr bwMode="auto">
            <a:xfrm>
              <a:off x="6922" y="395"/>
              <a:ext cx="126"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9" name="Freeform 8">
              <a:extLst>
                <a:ext uri="{FF2B5EF4-FFF2-40B4-BE49-F238E27FC236}">
                  <a16:creationId xmlns:a16="http://schemas.microsoft.com/office/drawing/2014/main" id="{0EE47797-EE5D-CE19-4385-A30C421AE7EA}"/>
                </a:ext>
              </a:extLst>
            </p:cNvPr>
            <p:cNvSpPr>
              <a:spLocks noGrp="1" noRot="1" noMove="1" noResize="1" noEditPoints="1" noAdjustHandles="1" noChangeArrowheads="1" noChangeShapeType="1"/>
            </p:cNvSpPr>
            <p:nvPr userDrawn="1"/>
          </p:nvSpPr>
          <p:spPr bwMode="auto">
            <a:xfrm>
              <a:off x="7048" y="493"/>
              <a:ext cx="127"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ACEA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0" name="Freeform 9">
              <a:extLst>
                <a:ext uri="{FF2B5EF4-FFF2-40B4-BE49-F238E27FC236}">
                  <a16:creationId xmlns:a16="http://schemas.microsoft.com/office/drawing/2014/main" id="{A95623AC-1BA7-F2BC-3FBB-16A7CF059CE7}"/>
                </a:ext>
              </a:extLst>
            </p:cNvPr>
            <p:cNvSpPr>
              <a:spLocks noGrp="1" noRot="1" noMove="1" noResize="1" noEditPoints="1" noAdjustHandles="1" noChangeArrowheads="1" noChangeShapeType="1"/>
            </p:cNvSpPr>
            <p:nvPr userDrawn="1"/>
          </p:nvSpPr>
          <p:spPr bwMode="auto">
            <a:xfrm>
              <a:off x="7301" y="199"/>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1" name="Freeform 10">
              <a:extLst>
                <a:ext uri="{FF2B5EF4-FFF2-40B4-BE49-F238E27FC236}">
                  <a16:creationId xmlns:a16="http://schemas.microsoft.com/office/drawing/2014/main" id="{5F906A55-72A5-2DFB-4E8E-E48B23B8E66F}"/>
                </a:ext>
              </a:extLst>
            </p:cNvPr>
            <p:cNvSpPr>
              <a:spLocks noGrp="1" noRot="1" noMove="1" noResize="1" noEditPoints="1" noAdjustHandles="1" noChangeArrowheads="1" noChangeShapeType="1"/>
            </p:cNvSpPr>
            <p:nvPr userDrawn="1"/>
          </p:nvSpPr>
          <p:spPr bwMode="auto">
            <a:xfrm>
              <a:off x="7301" y="395"/>
              <a:ext cx="126" cy="197"/>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181C6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2" name="Freeform 11">
              <a:extLst>
                <a:ext uri="{FF2B5EF4-FFF2-40B4-BE49-F238E27FC236}">
                  <a16:creationId xmlns:a16="http://schemas.microsoft.com/office/drawing/2014/main" id="{E792D761-B933-D03E-86FD-D87499D41681}"/>
                </a:ext>
              </a:extLst>
            </p:cNvPr>
            <p:cNvSpPr>
              <a:spLocks noGrp="1" noRot="1" noMove="1" noResize="1" noEditPoints="1" noAdjustHandles="1" noChangeArrowheads="1" noChangeShapeType="1"/>
            </p:cNvSpPr>
            <p:nvPr userDrawn="1"/>
          </p:nvSpPr>
          <p:spPr bwMode="auto">
            <a:xfrm>
              <a:off x="7175" y="592"/>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3" name="Freeform 12">
              <a:extLst>
                <a:ext uri="{FF2B5EF4-FFF2-40B4-BE49-F238E27FC236}">
                  <a16:creationId xmlns:a16="http://schemas.microsoft.com/office/drawing/2014/main" id="{95F61F78-E6A4-7F99-EFEF-74D96DE6CB98}"/>
                </a:ext>
              </a:extLst>
            </p:cNvPr>
            <p:cNvSpPr>
              <a:spLocks noGrp="1" noRot="1" noMove="1" noResize="1" noEditPoints="1" noAdjustHandles="1" noChangeArrowheads="1" noChangeShapeType="1"/>
            </p:cNvSpPr>
            <p:nvPr userDrawn="1"/>
          </p:nvSpPr>
          <p:spPr bwMode="auto">
            <a:xfrm>
              <a:off x="7301" y="493"/>
              <a:ext cx="126"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4" name="Freeform 13">
              <a:extLst>
                <a:ext uri="{FF2B5EF4-FFF2-40B4-BE49-F238E27FC236}">
                  <a16:creationId xmlns:a16="http://schemas.microsoft.com/office/drawing/2014/main" id="{B706DCEC-F7AD-48FB-A4A9-F4BA24496B6B}"/>
                </a:ext>
              </a:extLst>
            </p:cNvPr>
            <p:cNvSpPr>
              <a:spLocks noGrp="1" noRot="1" noMove="1" noResize="1" noEditPoints="1" noAdjustHandles="1" noChangeArrowheads="1" noChangeShapeType="1"/>
            </p:cNvSpPr>
            <p:nvPr userDrawn="1"/>
          </p:nvSpPr>
          <p:spPr bwMode="auto">
            <a:xfrm>
              <a:off x="7175" y="395"/>
              <a:ext cx="126"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7E3FA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5" name="Freeform 14">
              <a:extLst>
                <a:ext uri="{FF2B5EF4-FFF2-40B4-BE49-F238E27FC236}">
                  <a16:creationId xmlns:a16="http://schemas.microsoft.com/office/drawing/2014/main" id="{CCA83F53-B6CC-C1BE-E745-0CA00392FF49}"/>
                </a:ext>
              </a:extLst>
            </p:cNvPr>
            <p:cNvSpPr>
              <a:spLocks noGrp="1" noRot="1" noMove="1" noResize="1" noEditPoints="1" noAdjustHandles="1" noChangeArrowheads="1" noChangeShapeType="1"/>
            </p:cNvSpPr>
            <p:nvPr userDrawn="1"/>
          </p:nvSpPr>
          <p:spPr bwMode="auto">
            <a:xfrm>
              <a:off x="7427" y="395"/>
              <a:ext cx="127"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6" name="Freeform 15">
              <a:extLst>
                <a:ext uri="{FF2B5EF4-FFF2-40B4-BE49-F238E27FC236}">
                  <a16:creationId xmlns:a16="http://schemas.microsoft.com/office/drawing/2014/main" id="{16374377-3BB4-7B8C-D44B-27DAF5059093}"/>
                </a:ext>
              </a:extLst>
            </p:cNvPr>
            <p:cNvSpPr>
              <a:spLocks noGrp="1" noRot="1" noMove="1" noResize="1" noEditPoints="1" noAdjustHandles="1" noChangeArrowheads="1" noChangeShapeType="1"/>
            </p:cNvSpPr>
            <p:nvPr userDrawn="1"/>
          </p:nvSpPr>
          <p:spPr bwMode="auto">
            <a:xfrm>
              <a:off x="6796" y="493"/>
              <a:ext cx="126"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7" name="Freeform 16">
              <a:extLst>
                <a:ext uri="{FF2B5EF4-FFF2-40B4-BE49-F238E27FC236}">
                  <a16:creationId xmlns:a16="http://schemas.microsoft.com/office/drawing/2014/main" id="{0057DBE6-DEA1-2D01-2517-44E3459C61F0}"/>
                </a:ext>
              </a:extLst>
            </p:cNvPr>
            <p:cNvSpPr>
              <a:spLocks noGrp="1" noRot="1" noMove="1" noResize="1" noEditPoints="1" noAdjustHandles="1" noChangeArrowheads="1" noChangeShapeType="1"/>
            </p:cNvSpPr>
            <p:nvPr userDrawn="1"/>
          </p:nvSpPr>
          <p:spPr bwMode="auto">
            <a:xfrm>
              <a:off x="6669" y="3437"/>
              <a:ext cx="127"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CBB2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8" name="Freeform 17">
              <a:extLst>
                <a:ext uri="{FF2B5EF4-FFF2-40B4-BE49-F238E27FC236}">
                  <a16:creationId xmlns:a16="http://schemas.microsoft.com/office/drawing/2014/main" id="{01BD0F5F-148A-04CA-F08D-6D257C038D3E}"/>
                </a:ext>
              </a:extLst>
            </p:cNvPr>
            <p:cNvSpPr>
              <a:spLocks noGrp="1" noRot="1" noMove="1" noResize="1" noEditPoints="1" noAdjustHandles="1" noChangeArrowheads="1" noChangeShapeType="1"/>
            </p:cNvSpPr>
            <p:nvPr userDrawn="1"/>
          </p:nvSpPr>
          <p:spPr bwMode="auto">
            <a:xfrm>
              <a:off x="6417" y="3731"/>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9" name="Freeform 18">
              <a:extLst>
                <a:ext uri="{FF2B5EF4-FFF2-40B4-BE49-F238E27FC236}">
                  <a16:creationId xmlns:a16="http://schemas.microsoft.com/office/drawing/2014/main" id="{139FBEDB-FBAA-5E06-8E89-508CCADFF336}"/>
                </a:ext>
              </a:extLst>
            </p:cNvPr>
            <p:cNvSpPr>
              <a:spLocks noGrp="1" noRot="1" noMove="1" noResize="1" noEditPoints="1" noAdjustHandles="1" noChangeArrowheads="1" noChangeShapeType="1"/>
            </p:cNvSpPr>
            <p:nvPr userDrawn="1"/>
          </p:nvSpPr>
          <p:spPr bwMode="auto">
            <a:xfrm>
              <a:off x="6543" y="4026"/>
              <a:ext cx="126"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0" name="Freeform 19">
              <a:extLst>
                <a:ext uri="{FF2B5EF4-FFF2-40B4-BE49-F238E27FC236}">
                  <a16:creationId xmlns:a16="http://schemas.microsoft.com/office/drawing/2014/main" id="{3CFEA3F2-6289-CD38-F4B3-D59D19B4FE28}"/>
                </a:ext>
              </a:extLst>
            </p:cNvPr>
            <p:cNvSpPr>
              <a:spLocks noGrp="1" noRot="1" noMove="1" noResize="1" noEditPoints="1" noAdjustHandles="1" noChangeArrowheads="1" noChangeShapeType="1"/>
            </p:cNvSpPr>
            <p:nvPr userDrawn="1"/>
          </p:nvSpPr>
          <p:spPr bwMode="auto">
            <a:xfrm>
              <a:off x="7301" y="3731"/>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7BCB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1" name="Freeform 20">
              <a:extLst>
                <a:ext uri="{FF2B5EF4-FFF2-40B4-BE49-F238E27FC236}">
                  <a16:creationId xmlns:a16="http://schemas.microsoft.com/office/drawing/2014/main" id="{762AAF45-E91B-390A-C182-CD5C7314FBD9}"/>
                </a:ext>
              </a:extLst>
            </p:cNvPr>
            <p:cNvSpPr>
              <a:spLocks noGrp="1" noRot="1" noMove="1" noResize="1" noEditPoints="1" noAdjustHandles="1" noChangeArrowheads="1" noChangeShapeType="1"/>
            </p:cNvSpPr>
            <p:nvPr userDrawn="1"/>
          </p:nvSpPr>
          <p:spPr bwMode="auto">
            <a:xfrm>
              <a:off x="7427" y="4026"/>
              <a:ext cx="127"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7E3FA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2" name="Freeform 21">
              <a:extLst>
                <a:ext uri="{FF2B5EF4-FFF2-40B4-BE49-F238E27FC236}">
                  <a16:creationId xmlns:a16="http://schemas.microsoft.com/office/drawing/2014/main" id="{A15EC74C-B431-FB58-0504-0D76AD230D4A}"/>
                </a:ext>
              </a:extLst>
            </p:cNvPr>
            <p:cNvSpPr>
              <a:spLocks noGrp="1" noRot="1" noMove="1" noResize="1" noEditPoints="1" noAdjustHandles="1" noChangeArrowheads="1" noChangeShapeType="1"/>
            </p:cNvSpPr>
            <p:nvPr userDrawn="1"/>
          </p:nvSpPr>
          <p:spPr bwMode="auto">
            <a:xfrm>
              <a:off x="7427" y="3829"/>
              <a:ext cx="127" cy="197"/>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CBB2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3" name="Freeform 22">
              <a:extLst>
                <a:ext uri="{FF2B5EF4-FFF2-40B4-BE49-F238E27FC236}">
                  <a16:creationId xmlns:a16="http://schemas.microsoft.com/office/drawing/2014/main" id="{76AD573F-DBAD-07C2-38EF-6A61232214E6}"/>
                </a:ext>
              </a:extLst>
            </p:cNvPr>
            <p:cNvSpPr>
              <a:spLocks noGrp="1" noRot="1" noMove="1" noResize="1" noEditPoints="1" noAdjustHandles="1" noChangeArrowheads="1" noChangeShapeType="1"/>
            </p:cNvSpPr>
            <p:nvPr userDrawn="1"/>
          </p:nvSpPr>
          <p:spPr bwMode="auto">
            <a:xfrm>
              <a:off x="7301" y="3829"/>
              <a:ext cx="126"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4" name="Freeform 23">
              <a:extLst>
                <a:ext uri="{FF2B5EF4-FFF2-40B4-BE49-F238E27FC236}">
                  <a16:creationId xmlns:a16="http://schemas.microsoft.com/office/drawing/2014/main" id="{570E9A4F-DB43-DD92-25C6-77B1301B7BA6}"/>
                </a:ext>
              </a:extLst>
            </p:cNvPr>
            <p:cNvSpPr>
              <a:spLocks noGrp="1" noRot="1" noMove="1" noResize="1" noEditPoints="1" noAdjustHandles="1" noChangeArrowheads="1" noChangeShapeType="1"/>
            </p:cNvSpPr>
            <p:nvPr userDrawn="1"/>
          </p:nvSpPr>
          <p:spPr bwMode="auto">
            <a:xfrm>
              <a:off x="7175" y="4124"/>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5" name="Freeform 24">
              <a:extLst>
                <a:ext uri="{FF2B5EF4-FFF2-40B4-BE49-F238E27FC236}">
                  <a16:creationId xmlns:a16="http://schemas.microsoft.com/office/drawing/2014/main" id="{134566EA-D1A0-94CE-0392-DE7654EFAA2F}"/>
                </a:ext>
              </a:extLst>
            </p:cNvPr>
            <p:cNvSpPr>
              <a:spLocks noGrp="1" noRot="1" noMove="1" noResize="1" noEditPoints="1" noAdjustHandles="1" noChangeArrowheads="1" noChangeShapeType="1"/>
            </p:cNvSpPr>
            <p:nvPr userDrawn="1"/>
          </p:nvSpPr>
          <p:spPr bwMode="auto">
            <a:xfrm>
              <a:off x="7175" y="3927"/>
              <a:ext cx="126"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9DC8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6" name="Freeform 25">
              <a:extLst>
                <a:ext uri="{FF2B5EF4-FFF2-40B4-BE49-F238E27FC236}">
                  <a16:creationId xmlns:a16="http://schemas.microsoft.com/office/drawing/2014/main" id="{116F2D52-C750-691D-895C-5F0EB4E7B502}"/>
                </a:ext>
              </a:extLst>
            </p:cNvPr>
            <p:cNvSpPr>
              <a:spLocks noGrp="1" noRot="1" noMove="1" noResize="1" noEditPoints="1" noAdjustHandles="1" noChangeArrowheads="1" noChangeShapeType="1"/>
            </p:cNvSpPr>
            <p:nvPr userDrawn="1"/>
          </p:nvSpPr>
          <p:spPr bwMode="auto">
            <a:xfrm>
              <a:off x="7048" y="4026"/>
              <a:ext cx="127"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7" name="Freeform 26">
              <a:extLst>
                <a:ext uri="{FF2B5EF4-FFF2-40B4-BE49-F238E27FC236}">
                  <a16:creationId xmlns:a16="http://schemas.microsoft.com/office/drawing/2014/main" id="{E7A387B1-D08E-E9DF-B44E-AD3FA3EE6A98}"/>
                </a:ext>
              </a:extLst>
            </p:cNvPr>
            <p:cNvSpPr>
              <a:spLocks noGrp="1" noRot="1" noMove="1" noResize="1" noEditPoints="1" noAdjustHandles="1" noChangeArrowheads="1" noChangeShapeType="1"/>
            </p:cNvSpPr>
            <p:nvPr userDrawn="1"/>
          </p:nvSpPr>
          <p:spPr bwMode="auto">
            <a:xfrm>
              <a:off x="6922" y="3633"/>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EF3A8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8" name="Freeform 27">
              <a:extLst>
                <a:ext uri="{FF2B5EF4-FFF2-40B4-BE49-F238E27FC236}">
                  <a16:creationId xmlns:a16="http://schemas.microsoft.com/office/drawing/2014/main" id="{BABB32D8-F96A-F2BB-8AAF-8F39E382188B}"/>
                </a:ext>
              </a:extLst>
            </p:cNvPr>
            <p:cNvSpPr>
              <a:spLocks noGrp="1" noRot="1" noMove="1" noResize="1" noEditPoints="1" noAdjustHandles="1" noChangeArrowheads="1" noChangeShapeType="1"/>
            </p:cNvSpPr>
            <p:nvPr userDrawn="1"/>
          </p:nvSpPr>
          <p:spPr bwMode="auto">
            <a:xfrm>
              <a:off x="7301" y="3339"/>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9" name="Freeform 28">
              <a:extLst>
                <a:ext uri="{FF2B5EF4-FFF2-40B4-BE49-F238E27FC236}">
                  <a16:creationId xmlns:a16="http://schemas.microsoft.com/office/drawing/2014/main" id="{E3BCE945-62B2-4ED8-DBE2-884396B5EA96}"/>
                </a:ext>
              </a:extLst>
            </p:cNvPr>
            <p:cNvSpPr>
              <a:spLocks noGrp="1" noRot="1" noMove="1" noResize="1" noEditPoints="1" noAdjustHandles="1" noChangeArrowheads="1" noChangeShapeType="1"/>
            </p:cNvSpPr>
            <p:nvPr userDrawn="1"/>
          </p:nvSpPr>
          <p:spPr bwMode="auto">
            <a:xfrm>
              <a:off x="7427" y="3633"/>
              <a:ext cx="127"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0" name="Freeform 29">
              <a:extLst>
                <a:ext uri="{FF2B5EF4-FFF2-40B4-BE49-F238E27FC236}">
                  <a16:creationId xmlns:a16="http://schemas.microsoft.com/office/drawing/2014/main" id="{A428DA92-EE42-42A6-30CD-D522D9356D9C}"/>
                </a:ext>
              </a:extLst>
            </p:cNvPr>
            <p:cNvSpPr>
              <a:spLocks noGrp="1" noRot="1" noMove="1" noResize="1" noEditPoints="1" noAdjustHandles="1" noChangeArrowheads="1" noChangeShapeType="1"/>
            </p:cNvSpPr>
            <p:nvPr userDrawn="1"/>
          </p:nvSpPr>
          <p:spPr bwMode="auto">
            <a:xfrm>
              <a:off x="7427" y="3241"/>
              <a:ext cx="127" cy="196"/>
            </a:xfrm>
            <a:custGeom>
              <a:avLst/>
              <a:gdLst>
                <a:gd name="T0" fmla="*/ 554 w 554"/>
                <a:gd name="T1" fmla="*/ 433 h 865"/>
                <a:gd name="T2" fmla="*/ 0 w 554"/>
                <a:gd name="T3" fmla="*/ 865 h 865"/>
                <a:gd name="T4" fmla="*/ 0 w 554"/>
                <a:gd name="T5" fmla="*/ 433 h 865"/>
                <a:gd name="T6" fmla="*/ 0 w 554"/>
                <a:gd name="T7" fmla="*/ 0 h 865"/>
                <a:gd name="T8" fmla="*/ 554 w 554"/>
                <a:gd name="T9" fmla="*/ 433 h 865"/>
              </a:gdLst>
              <a:ahLst/>
              <a:cxnLst>
                <a:cxn ang="0">
                  <a:pos x="T0" y="T1"/>
                </a:cxn>
                <a:cxn ang="0">
                  <a:pos x="T2" y="T3"/>
                </a:cxn>
                <a:cxn ang="0">
                  <a:pos x="T4" y="T5"/>
                </a:cxn>
                <a:cxn ang="0">
                  <a:pos x="T6" y="T7"/>
                </a:cxn>
                <a:cxn ang="0">
                  <a:pos x="T8" y="T9"/>
                </a:cxn>
              </a:cxnLst>
              <a:rect l="0" t="0" r="r" b="b"/>
              <a:pathLst>
                <a:path w="554" h="865">
                  <a:moveTo>
                    <a:pt x="554" y="433"/>
                  </a:moveTo>
                  <a:lnTo>
                    <a:pt x="0" y="865"/>
                  </a:lnTo>
                  <a:lnTo>
                    <a:pt x="0" y="433"/>
                  </a:lnTo>
                  <a:lnTo>
                    <a:pt x="0" y="0"/>
                  </a:lnTo>
                  <a:lnTo>
                    <a:pt x="554" y="433"/>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1" name="Freeform 30">
              <a:extLst>
                <a:ext uri="{FF2B5EF4-FFF2-40B4-BE49-F238E27FC236}">
                  <a16:creationId xmlns:a16="http://schemas.microsoft.com/office/drawing/2014/main" id="{5C72DAA2-4BBB-426C-DC91-1C3165383148}"/>
                </a:ext>
              </a:extLst>
            </p:cNvPr>
            <p:cNvSpPr>
              <a:spLocks noGrp="1" noRot="1" noMove="1" noResize="1" noEditPoints="1" noAdjustHandles="1" noChangeArrowheads="1" noChangeShapeType="1"/>
            </p:cNvSpPr>
            <p:nvPr userDrawn="1"/>
          </p:nvSpPr>
          <p:spPr bwMode="auto">
            <a:xfrm>
              <a:off x="7427" y="3437"/>
              <a:ext cx="127"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2" name="Freeform 31">
              <a:extLst>
                <a:ext uri="{FF2B5EF4-FFF2-40B4-BE49-F238E27FC236}">
                  <a16:creationId xmlns:a16="http://schemas.microsoft.com/office/drawing/2014/main" id="{27C9841A-7F09-CE9E-794C-EA1BF9A0405C}"/>
                </a:ext>
              </a:extLst>
            </p:cNvPr>
            <p:cNvSpPr>
              <a:spLocks noGrp="1" noRot="1" noMove="1" noResize="1" noEditPoints="1" noAdjustHandles="1" noChangeArrowheads="1" noChangeShapeType="1"/>
            </p:cNvSpPr>
            <p:nvPr userDrawn="1"/>
          </p:nvSpPr>
          <p:spPr bwMode="auto">
            <a:xfrm>
              <a:off x="7048" y="3535"/>
              <a:ext cx="127"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4FBA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3" name="Freeform 32">
              <a:extLst>
                <a:ext uri="{FF2B5EF4-FFF2-40B4-BE49-F238E27FC236}">
                  <a16:creationId xmlns:a16="http://schemas.microsoft.com/office/drawing/2014/main" id="{545B3F32-0948-A30B-7CFB-1E20A045E766}"/>
                </a:ext>
              </a:extLst>
            </p:cNvPr>
            <p:cNvSpPr>
              <a:spLocks noGrp="1" noRot="1" noMove="1" noResize="1" noEditPoints="1" noAdjustHandles="1" noChangeArrowheads="1" noChangeShapeType="1"/>
            </p:cNvSpPr>
            <p:nvPr userDrawn="1"/>
          </p:nvSpPr>
          <p:spPr bwMode="auto">
            <a:xfrm>
              <a:off x="7301" y="3045"/>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4" name="Freeform 33">
              <a:extLst>
                <a:ext uri="{FF2B5EF4-FFF2-40B4-BE49-F238E27FC236}">
                  <a16:creationId xmlns:a16="http://schemas.microsoft.com/office/drawing/2014/main" id="{670AC843-E8EF-826A-9978-27D1DBCC68EA}"/>
                </a:ext>
              </a:extLst>
            </p:cNvPr>
            <p:cNvSpPr>
              <a:spLocks noGrp="1" noRot="1" noMove="1" noResize="1" noEditPoints="1" noAdjustHandles="1" noChangeArrowheads="1" noChangeShapeType="1"/>
            </p:cNvSpPr>
            <p:nvPr userDrawn="1"/>
          </p:nvSpPr>
          <p:spPr bwMode="auto">
            <a:xfrm>
              <a:off x="7175" y="3535"/>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7E3FA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5" name="Freeform 34">
              <a:extLst>
                <a:ext uri="{FF2B5EF4-FFF2-40B4-BE49-F238E27FC236}">
                  <a16:creationId xmlns:a16="http://schemas.microsoft.com/office/drawing/2014/main" id="{198902B6-4DA3-5540-5C5D-0C4F6B0C68BA}"/>
                </a:ext>
              </a:extLst>
            </p:cNvPr>
            <p:cNvSpPr>
              <a:spLocks noGrp="1" noRot="1" noMove="1" noResize="1" noEditPoints="1" noAdjustHandles="1" noChangeArrowheads="1" noChangeShapeType="1"/>
            </p:cNvSpPr>
            <p:nvPr userDrawn="1"/>
          </p:nvSpPr>
          <p:spPr bwMode="auto">
            <a:xfrm>
              <a:off x="7301" y="3241"/>
              <a:ext cx="126" cy="196"/>
            </a:xfrm>
            <a:custGeom>
              <a:avLst/>
              <a:gdLst>
                <a:gd name="T0" fmla="*/ 0 w 554"/>
                <a:gd name="T1" fmla="*/ 433 h 865"/>
                <a:gd name="T2" fmla="*/ 554 w 554"/>
                <a:gd name="T3" fmla="*/ 865 h 865"/>
                <a:gd name="T4" fmla="*/ 554 w 554"/>
                <a:gd name="T5" fmla="*/ 433 h 865"/>
                <a:gd name="T6" fmla="*/ 554 w 554"/>
                <a:gd name="T7" fmla="*/ 0 h 865"/>
                <a:gd name="T8" fmla="*/ 0 w 554"/>
                <a:gd name="T9" fmla="*/ 433 h 865"/>
              </a:gdLst>
              <a:ahLst/>
              <a:cxnLst>
                <a:cxn ang="0">
                  <a:pos x="T0" y="T1"/>
                </a:cxn>
                <a:cxn ang="0">
                  <a:pos x="T2" y="T3"/>
                </a:cxn>
                <a:cxn ang="0">
                  <a:pos x="T4" y="T5"/>
                </a:cxn>
                <a:cxn ang="0">
                  <a:pos x="T6" y="T7"/>
                </a:cxn>
                <a:cxn ang="0">
                  <a:pos x="T8" y="T9"/>
                </a:cxn>
              </a:cxnLst>
              <a:rect l="0" t="0" r="r" b="b"/>
              <a:pathLst>
                <a:path w="554" h="865">
                  <a:moveTo>
                    <a:pt x="0" y="433"/>
                  </a:moveTo>
                  <a:lnTo>
                    <a:pt x="554" y="865"/>
                  </a:lnTo>
                  <a:lnTo>
                    <a:pt x="554" y="433"/>
                  </a:lnTo>
                  <a:lnTo>
                    <a:pt x="554" y="0"/>
                  </a:lnTo>
                  <a:lnTo>
                    <a:pt x="0"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6" name="Freeform 35">
              <a:extLst>
                <a:ext uri="{FF2B5EF4-FFF2-40B4-BE49-F238E27FC236}">
                  <a16:creationId xmlns:a16="http://schemas.microsoft.com/office/drawing/2014/main" id="{CD7D4F3B-645E-E0EF-61A2-7441E2E8A26E}"/>
                </a:ext>
              </a:extLst>
            </p:cNvPr>
            <p:cNvSpPr>
              <a:spLocks noGrp="1" noRot="1" noMove="1" noResize="1" noEditPoints="1" noAdjustHandles="1" noChangeArrowheads="1" noChangeShapeType="1"/>
            </p:cNvSpPr>
            <p:nvPr userDrawn="1"/>
          </p:nvSpPr>
          <p:spPr bwMode="auto">
            <a:xfrm>
              <a:off x="7301" y="3143"/>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9DC8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7" name="Freeform 36">
              <a:extLst>
                <a:ext uri="{FF2B5EF4-FFF2-40B4-BE49-F238E27FC236}">
                  <a16:creationId xmlns:a16="http://schemas.microsoft.com/office/drawing/2014/main" id="{A0A5D97F-706B-7964-FAEC-69E87BBCA585}"/>
                </a:ext>
              </a:extLst>
            </p:cNvPr>
            <p:cNvSpPr>
              <a:spLocks noGrp="1" noRot="1" noMove="1" noResize="1" noEditPoints="1" noAdjustHandles="1" noChangeArrowheads="1" noChangeShapeType="1"/>
            </p:cNvSpPr>
            <p:nvPr userDrawn="1"/>
          </p:nvSpPr>
          <p:spPr bwMode="auto">
            <a:xfrm>
              <a:off x="7427" y="3143"/>
              <a:ext cx="127"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025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8" name="Freeform 37">
              <a:extLst>
                <a:ext uri="{FF2B5EF4-FFF2-40B4-BE49-F238E27FC236}">
                  <a16:creationId xmlns:a16="http://schemas.microsoft.com/office/drawing/2014/main" id="{A3811A9B-AF47-9081-C3FB-20EBBAF5165D}"/>
                </a:ext>
              </a:extLst>
            </p:cNvPr>
            <p:cNvSpPr>
              <a:spLocks noGrp="1" noRot="1" noMove="1" noResize="1" noEditPoints="1" noAdjustHandles="1" noChangeArrowheads="1" noChangeShapeType="1"/>
            </p:cNvSpPr>
            <p:nvPr userDrawn="1"/>
          </p:nvSpPr>
          <p:spPr bwMode="auto">
            <a:xfrm>
              <a:off x="7554" y="3731"/>
              <a:ext cx="126"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6CAC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9" name="Freeform 38">
              <a:extLst>
                <a:ext uri="{FF2B5EF4-FFF2-40B4-BE49-F238E27FC236}">
                  <a16:creationId xmlns:a16="http://schemas.microsoft.com/office/drawing/2014/main" id="{0D895668-3785-0DC8-431B-F264290CB78A}"/>
                </a:ext>
              </a:extLst>
            </p:cNvPr>
            <p:cNvSpPr>
              <a:spLocks noGrp="1" noRot="1" noMove="1" noResize="1" noEditPoints="1" noAdjustHandles="1" noChangeArrowheads="1" noChangeShapeType="1"/>
            </p:cNvSpPr>
            <p:nvPr userDrawn="1"/>
          </p:nvSpPr>
          <p:spPr bwMode="auto">
            <a:xfrm>
              <a:off x="7175" y="3437"/>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0" name="Freeform 39">
              <a:extLst>
                <a:ext uri="{FF2B5EF4-FFF2-40B4-BE49-F238E27FC236}">
                  <a16:creationId xmlns:a16="http://schemas.microsoft.com/office/drawing/2014/main" id="{AA279687-F598-DB79-2A80-008BAA6A3F55}"/>
                </a:ext>
              </a:extLst>
            </p:cNvPr>
            <p:cNvSpPr>
              <a:spLocks noGrp="1" noRot="1" noMove="1" noResize="1" noEditPoints="1" noAdjustHandles="1" noChangeArrowheads="1" noChangeShapeType="1"/>
            </p:cNvSpPr>
            <p:nvPr userDrawn="1"/>
          </p:nvSpPr>
          <p:spPr bwMode="auto">
            <a:xfrm>
              <a:off x="7048" y="3437"/>
              <a:ext cx="127"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1" name="Freeform 40">
              <a:extLst>
                <a:ext uri="{FF2B5EF4-FFF2-40B4-BE49-F238E27FC236}">
                  <a16:creationId xmlns:a16="http://schemas.microsoft.com/office/drawing/2014/main" id="{450093C3-232D-DC9C-419F-AF23EEE22F60}"/>
                </a:ext>
              </a:extLst>
            </p:cNvPr>
            <p:cNvSpPr>
              <a:spLocks noGrp="1" noRot="1" noMove="1" noResize="1" noEditPoints="1" noAdjustHandles="1" noChangeArrowheads="1" noChangeShapeType="1"/>
            </p:cNvSpPr>
            <p:nvPr userDrawn="1"/>
          </p:nvSpPr>
          <p:spPr bwMode="auto">
            <a:xfrm>
              <a:off x="7554" y="3143"/>
              <a:ext cx="126" cy="196"/>
            </a:xfrm>
            <a:custGeom>
              <a:avLst/>
              <a:gdLst>
                <a:gd name="T0" fmla="*/ 0 w 554"/>
                <a:gd name="T1" fmla="*/ 865 h 865"/>
                <a:gd name="T2" fmla="*/ 0 w 554"/>
                <a:gd name="T3" fmla="*/ 433 h 865"/>
                <a:gd name="T4" fmla="*/ 0 w 554"/>
                <a:gd name="T5" fmla="*/ 0 h 865"/>
                <a:gd name="T6" fmla="*/ 554 w 554"/>
                <a:gd name="T7" fmla="*/ 433 h 865"/>
                <a:gd name="T8" fmla="*/ 0 w 554"/>
                <a:gd name="T9" fmla="*/ 865 h 865"/>
              </a:gdLst>
              <a:ahLst/>
              <a:cxnLst>
                <a:cxn ang="0">
                  <a:pos x="T0" y="T1"/>
                </a:cxn>
                <a:cxn ang="0">
                  <a:pos x="T2" y="T3"/>
                </a:cxn>
                <a:cxn ang="0">
                  <a:pos x="T4" y="T5"/>
                </a:cxn>
                <a:cxn ang="0">
                  <a:pos x="T6" y="T7"/>
                </a:cxn>
                <a:cxn ang="0">
                  <a:pos x="T8" y="T9"/>
                </a:cxn>
              </a:cxnLst>
              <a:rect l="0" t="0" r="r" b="b"/>
              <a:pathLst>
                <a:path w="554" h="865">
                  <a:moveTo>
                    <a:pt x="0" y="865"/>
                  </a:moveTo>
                  <a:lnTo>
                    <a:pt x="0" y="433"/>
                  </a:lnTo>
                  <a:lnTo>
                    <a:pt x="0" y="0"/>
                  </a:lnTo>
                  <a:lnTo>
                    <a:pt x="554" y="433"/>
                  </a:lnTo>
                  <a:lnTo>
                    <a:pt x="0" y="865"/>
                  </a:lnTo>
                  <a:close/>
                </a:path>
              </a:pathLst>
            </a:custGeom>
            <a:solidFill>
              <a:srgbClr val="3B91D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2" name="Freeform 41">
              <a:extLst>
                <a:ext uri="{FF2B5EF4-FFF2-40B4-BE49-F238E27FC236}">
                  <a16:creationId xmlns:a16="http://schemas.microsoft.com/office/drawing/2014/main" id="{2DBDD804-6202-BE4D-056D-8D13FA518031}"/>
                </a:ext>
              </a:extLst>
            </p:cNvPr>
            <p:cNvSpPr>
              <a:spLocks noGrp="1" noRot="1" noMove="1" noResize="1" noEditPoints="1" noAdjustHandles="1" noChangeArrowheads="1" noChangeShapeType="1"/>
            </p:cNvSpPr>
            <p:nvPr userDrawn="1"/>
          </p:nvSpPr>
          <p:spPr bwMode="auto">
            <a:xfrm>
              <a:off x="7175" y="3633"/>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3" name="Freeform 42">
              <a:extLst>
                <a:ext uri="{FF2B5EF4-FFF2-40B4-BE49-F238E27FC236}">
                  <a16:creationId xmlns:a16="http://schemas.microsoft.com/office/drawing/2014/main" id="{8AD1C58C-5514-1D49-E898-889252F8AADE}"/>
                </a:ext>
              </a:extLst>
            </p:cNvPr>
            <p:cNvSpPr>
              <a:spLocks noGrp="1" noRot="1" noMove="1" noResize="1" noEditPoints="1" noAdjustHandles="1" noChangeArrowheads="1" noChangeShapeType="1"/>
            </p:cNvSpPr>
            <p:nvPr userDrawn="1"/>
          </p:nvSpPr>
          <p:spPr bwMode="auto">
            <a:xfrm>
              <a:off x="7048" y="3633"/>
              <a:ext cx="127"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4" name="Freeform 43">
              <a:extLst>
                <a:ext uri="{FF2B5EF4-FFF2-40B4-BE49-F238E27FC236}">
                  <a16:creationId xmlns:a16="http://schemas.microsoft.com/office/drawing/2014/main" id="{BCC4CF47-DBC8-5175-224B-F04DE6ABCC65}"/>
                </a:ext>
              </a:extLst>
            </p:cNvPr>
            <p:cNvSpPr>
              <a:spLocks noGrp="1" noRot="1" noMove="1" noResize="1" noEditPoints="1" noAdjustHandles="1" noChangeArrowheads="1" noChangeShapeType="1"/>
            </p:cNvSpPr>
            <p:nvPr userDrawn="1"/>
          </p:nvSpPr>
          <p:spPr bwMode="auto">
            <a:xfrm>
              <a:off x="7048" y="2652"/>
              <a:ext cx="127"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F3D7E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5" name="Freeform 44">
              <a:extLst>
                <a:ext uri="{FF2B5EF4-FFF2-40B4-BE49-F238E27FC236}">
                  <a16:creationId xmlns:a16="http://schemas.microsoft.com/office/drawing/2014/main" id="{633717DD-41EA-5490-0D0C-2AF5B05D65F6}"/>
                </a:ext>
              </a:extLst>
            </p:cNvPr>
            <p:cNvSpPr>
              <a:spLocks noGrp="1" noRot="1" noMove="1" noResize="1" noEditPoints="1" noAdjustHandles="1" noChangeArrowheads="1" noChangeShapeType="1"/>
            </p:cNvSpPr>
            <p:nvPr userDrawn="1"/>
          </p:nvSpPr>
          <p:spPr bwMode="auto">
            <a:xfrm>
              <a:off x="7175" y="3241"/>
              <a:ext cx="126" cy="196"/>
            </a:xfrm>
            <a:custGeom>
              <a:avLst/>
              <a:gdLst>
                <a:gd name="T0" fmla="*/ 0 w 554"/>
                <a:gd name="T1" fmla="*/ 865 h 865"/>
                <a:gd name="T2" fmla="*/ 0 w 554"/>
                <a:gd name="T3" fmla="*/ 433 h 865"/>
                <a:gd name="T4" fmla="*/ 0 w 554"/>
                <a:gd name="T5" fmla="*/ 0 h 865"/>
                <a:gd name="T6" fmla="*/ 554 w 554"/>
                <a:gd name="T7" fmla="*/ 433 h 865"/>
                <a:gd name="T8" fmla="*/ 0 w 554"/>
                <a:gd name="T9" fmla="*/ 865 h 865"/>
              </a:gdLst>
              <a:ahLst/>
              <a:cxnLst>
                <a:cxn ang="0">
                  <a:pos x="T0" y="T1"/>
                </a:cxn>
                <a:cxn ang="0">
                  <a:pos x="T2" y="T3"/>
                </a:cxn>
                <a:cxn ang="0">
                  <a:pos x="T4" y="T5"/>
                </a:cxn>
                <a:cxn ang="0">
                  <a:pos x="T6" y="T7"/>
                </a:cxn>
                <a:cxn ang="0">
                  <a:pos x="T8" y="T9"/>
                </a:cxn>
              </a:cxnLst>
              <a:rect l="0" t="0" r="r" b="b"/>
              <a:pathLst>
                <a:path w="554" h="865">
                  <a:moveTo>
                    <a:pt x="0" y="865"/>
                  </a:moveTo>
                  <a:lnTo>
                    <a:pt x="0" y="433"/>
                  </a:lnTo>
                  <a:lnTo>
                    <a:pt x="0" y="0"/>
                  </a:lnTo>
                  <a:lnTo>
                    <a:pt x="554" y="433"/>
                  </a:lnTo>
                  <a:lnTo>
                    <a:pt x="0" y="865"/>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6" name="Freeform 45">
              <a:extLst>
                <a:ext uri="{FF2B5EF4-FFF2-40B4-BE49-F238E27FC236}">
                  <a16:creationId xmlns:a16="http://schemas.microsoft.com/office/drawing/2014/main" id="{94352AD5-81E2-22A2-A145-B1957327D6D0}"/>
                </a:ext>
              </a:extLst>
            </p:cNvPr>
            <p:cNvSpPr>
              <a:spLocks noGrp="1" noRot="1" noMove="1" noResize="1" noEditPoints="1" noAdjustHandles="1" noChangeArrowheads="1" noChangeShapeType="1"/>
            </p:cNvSpPr>
            <p:nvPr userDrawn="1"/>
          </p:nvSpPr>
          <p:spPr bwMode="auto">
            <a:xfrm>
              <a:off x="7554" y="4124"/>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7" name="Freeform 46">
              <a:extLst>
                <a:ext uri="{FF2B5EF4-FFF2-40B4-BE49-F238E27FC236}">
                  <a16:creationId xmlns:a16="http://schemas.microsoft.com/office/drawing/2014/main" id="{7D78843C-1FE1-89D1-EDAF-6D17C3A68BDA}"/>
                </a:ext>
              </a:extLst>
            </p:cNvPr>
            <p:cNvSpPr>
              <a:spLocks noGrp="1" noRot="1" noMove="1" noResize="1" noEditPoints="1" noAdjustHandles="1" noChangeArrowheads="1" noChangeShapeType="1"/>
            </p:cNvSpPr>
            <p:nvPr userDrawn="1"/>
          </p:nvSpPr>
          <p:spPr bwMode="auto">
            <a:xfrm>
              <a:off x="7301" y="2259"/>
              <a:ext cx="126" cy="197"/>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8" name="Freeform 47">
              <a:extLst>
                <a:ext uri="{FF2B5EF4-FFF2-40B4-BE49-F238E27FC236}">
                  <a16:creationId xmlns:a16="http://schemas.microsoft.com/office/drawing/2014/main" id="{7A83A5AF-A8D6-9ABD-3F06-439CB9C15798}"/>
                </a:ext>
              </a:extLst>
            </p:cNvPr>
            <p:cNvSpPr>
              <a:spLocks noGrp="1" noRot="1" noMove="1" noResize="1" noEditPoints="1" noAdjustHandles="1" noChangeArrowheads="1" noChangeShapeType="1"/>
            </p:cNvSpPr>
            <p:nvPr userDrawn="1"/>
          </p:nvSpPr>
          <p:spPr bwMode="auto">
            <a:xfrm>
              <a:off x="7427" y="3339"/>
              <a:ext cx="127"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9" name="Freeform 48">
              <a:extLst>
                <a:ext uri="{FF2B5EF4-FFF2-40B4-BE49-F238E27FC236}">
                  <a16:creationId xmlns:a16="http://schemas.microsoft.com/office/drawing/2014/main" id="{61FE3E60-15F5-1C0A-3BB1-3933B5C9EB75}"/>
                </a:ext>
              </a:extLst>
            </p:cNvPr>
            <p:cNvSpPr>
              <a:spLocks noGrp="1" noRot="1" noMove="1" noResize="1" noEditPoints="1" noAdjustHandles="1" noChangeArrowheads="1" noChangeShapeType="1"/>
            </p:cNvSpPr>
            <p:nvPr userDrawn="1"/>
          </p:nvSpPr>
          <p:spPr bwMode="auto">
            <a:xfrm>
              <a:off x="6922" y="3535"/>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0" name="Freeform 49">
              <a:extLst>
                <a:ext uri="{FF2B5EF4-FFF2-40B4-BE49-F238E27FC236}">
                  <a16:creationId xmlns:a16="http://schemas.microsoft.com/office/drawing/2014/main" id="{EA0442E3-6525-61DF-C8BF-D649372EC616}"/>
                </a:ext>
              </a:extLst>
            </p:cNvPr>
            <p:cNvSpPr>
              <a:spLocks noGrp="1" noRot="1" noMove="1" noResize="1" noEditPoints="1" noAdjustHandles="1" noChangeArrowheads="1" noChangeShapeType="1"/>
            </p:cNvSpPr>
            <p:nvPr userDrawn="1"/>
          </p:nvSpPr>
          <p:spPr bwMode="auto">
            <a:xfrm>
              <a:off x="6922" y="3143"/>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1" name="Freeform 50">
              <a:extLst>
                <a:ext uri="{FF2B5EF4-FFF2-40B4-BE49-F238E27FC236}">
                  <a16:creationId xmlns:a16="http://schemas.microsoft.com/office/drawing/2014/main" id="{B223ED8C-F5BB-2A9E-CE52-D6D5D68889B6}"/>
                </a:ext>
              </a:extLst>
            </p:cNvPr>
            <p:cNvSpPr>
              <a:spLocks noGrp="1" noRot="1" noMove="1" noResize="1" noEditPoints="1" noAdjustHandles="1" noChangeArrowheads="1" noChangeShapeType="1"/>
            </p:cNvSpPr>
            <p:nvPr userDrawn="1"/>
          </p:nvSpPr>
          <p:spPr bwMode="auto">
            <a:xfrm>
              <a:off x="6922" y="3731"/>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2" name="Freeform 51">
              <a:extLst>
                <a:ext uri="{FF2B5EF4-FFF2-40B4-BE49-F238E27FC236}">
                  <a16:creationId xmlns:a16="http://schemas.microsoft.com/office/drawing/2014/main" id="{D88C2A8E-402D-E2F6-E299-AEBEAAAB89B0}"/>
                </a:ext>
              </a:extLst>
            </p:cNvPr>
            <p:cNvSpPr>
              <a:spLocks noGrp="1" noRot="1" noMove="1" noResize="1" noEditPoints="1" noAdjustHandles="1" noChangeArrowheads="1" noChangeShapeType="1"/>
            </p:cNvSpPr>
            <p:nvPr userDrawn="1"/>
          </p:nvSpPr>
          <p:spPr bwMode="auto">
            <a:xfrm>
              <a:off x="6796" y="3927"/>
              <a:ext cx="126" cy="197"/>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0025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3" name="Freeform 52">
              <a:extLst>
                <a:ext uri="{FF2B5EF4-FFF2-40B4-BE49-F238E27FC236}">
                  <a16:creationId xmlns:a16="http://schemas.microsoft.com/office/drawing/2014/main" id="{C65057E5-377E-04C1-D1E5-C49454E4374C}"/>
                </a:ext>
              </a:extLst>
            </p:cNvPr>
            <p:cNvSpPr>
              <a:spLocks noGrp="1" noRot="1" noMove="1" noResize="1" noEditPoints="1" noAdjustHandles="1" noChangeArrowheads="1" noChangeShapeType="1"/>
            </p:cNvSpPr>
            <p:nvPr userDrawn="1"/>
          </p:nvSpPr>
          <p:spPr bwMode="auto">
            <a:xfrm>
              <a:off x="6796" y="3829"/>
              <a:ext cx="126" cy="197"/>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4" name="Freeform 53">
              <a:extLst>
                <a:ext uri="{FF2B5EF4-FFF2-40B4-BE49-F238E27FC236}">
                  <a16:creationId xmlns:a16="http://schemas.microsoft.com/office/drawing/2014/main" id="{643F0ED0-54CD-8D7E-283D-2D1521BA2AFC}"/>
                </a:ext>
              </a:extLst>
            </p:cNvPr>
            <p:cNvSpPr>
              <a:spLocks noGrp="1" noRot="1" noMove="1" noResize="1" noEditPoints="1" noAdjustHandles="1" noChangeArrowheads="1" noChangeShapeType="1"/>
            </p:cNvSpPr>
            <p:nvPr userDrawn="1"/>
          </p:nvSpPr>
          <p:spPr bwMode="auto">
            <a:xfrm>
              <a:off x="7554" y="3241"/>
              <a:ext cx="126" cy="196"/>
            </a:xfrm>
            <a:custGeom>
              <a:avLst/>
              <a:gdLst>
                <a:gd name="T0" fmla="*/ 0 w 554"/>
                <a:gd name="T1" fmla="*/ 433 h 865"/>
                <a:gd name="T2" fmla="*/ 554 w 554"/>
                <a:gd name="T3" fmla="*/ 0 h 865"/>
                <a:gd name="T4" fmla="*/ 554 w 554"/>
                <a:gd name="T5" fmla="*/ 433 h 865"/>
                <a:gd name="T6" fmla="*/ 554 w 554"/>
                <a:gd name="T7" fmla="*/ 865 h 865"/>
                <a:gd name="T8" fmla="*/ 0 w 554"/>
                <a:gd name="T9" fmla="*/ 433 h 865"/>
              </a:gdLst>
              <a:ahLst/>
              <a:cxnLst>
                <a:cxn ang="0">
                  <a:pos x="T0" y="T1"/>
                </a:cxn>
                <a:cxn ang="0">
                  <a:pos x="T2" y="T3"/>
                </a:cxn>
                <a:cxn ang="0">
                  <a:pos x="T4" y="T5"/>
                </a:cxn>
                <a:cxn ang="0">
                  <a:pos x="T6" y="T7"/>
                </a:cxn>
                <a:cxn ang="0">
                  <a:pos x="T8" y="T9"/>
                </a:cxn>
              </a:cxnLst>
              <a:rect l="0" t="0" r="r" b="b"/>
              <a:pathLst>
                <a:path w="554" h="865">
                  <a:moveTo>
                    <a:pt x="0" y="433"/>
                  </a:moveTo>
                  <a:lnTo>
                    <a:pt x="554" y="0"/>
                  </a:lnTo>
                  <a:lnTo>
                    <a:pt x="554" y="433"/>
                  </a:lnTo>
                  <a:lnTo>
                    <a:pt x="554" y="865"/>
                  </a:lnTo>
                  <a:lnTo>
                    <a:pt x="0" y="433"/>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5" name="Freeform 54">
              <a:extLst>
                <a:ext uri="{FF2B5EF4-FFF2-40B4-BE49-F238E27FC236}">
                  <a16:creationId xmlns:a16="http://schemas.microsoft.com/office/drawing/2014/main" id="{FB0D5AA7-E2F9-D5F2-440D-5AEA7B509DBB}"/>
                </a:ext>
              </a:extLst>
            </p:cNvPr>
            <p:cNvSpPr>
              <a:spLocks noGrp="1" noRot="1" noMove="1" noResize="1" noEditPoints="1" noAdjustHandles="1" noChangeArrowheads="1" noChangeShapeType="1"/>
            </p:cNvSpPr>
            <p:nvPr userDrawn="1"/>
          </p:nvSpPr>
          <p:spPr bwMode="auto">
            <a:xfrm>
              <a:off x="7048" y="3829"/>
              <a:ext cx="127"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ACEA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6" name="Freeform 55">
              <a:extLst>
                <a:ext uri="{FF2B5EF4-FFF2-40B4-BE49-F238E27FC236}">
                  <a16:creationId xmlns:a16="http://schemas.microsoft.com/office/drawing/2014/main" id="{7277D29C-9120-85D9-638D-5CB80DCE4C2D}"/>
                </a:ext>
              </a:extLst>
            </p:cNvPr>
            <p:cNvSpPr>
              <a:spLocks noGrp="1" noRot="1" noMove="1" noResize="1" noEditPoints="1" noAdjustHandles="1" noChangeArrowheads="1" noChangeShapeType="1"/>
            </p:cNvSpPr>
            <p:nvPr userDrawn="1"/>
          </p:nvSpPr>
          <p:spPr bwMode="auto">
            <a:xfrm>
              <a:off x="7301" y="3535"/>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7" name="Freeform 56">
              <a:extLst>
                <a:ext uri="{FF2B5EF4-FFF2-40B4-BE49-F238E27FC236}">
                  <a16:creationId xmlns:a16="http://schemas.microsoft.com/office/drawing/2014/main" id="{30160978-B221-575F-7949-7340390A9DB8}"/>
                </a:ext>
              </a:extLst>
            </p:cNvPr>
            <p:cNvSpPr>
              <a:spLocks noGrp="1" noRot="1" noMove="1" noResize="1" noEditPoints="1" noAdjustHandles="1" noChangeArrowheads="1" noChangeShapeType="1"/>
            </p:cNvSpPr>
            <p:nvPr userDrawn="1"/>
          </p:nvSpPr>
          <p:spPr bwMode="auto">
            <a:xfrm>
              <a:off x="7048" y="3339"/>
              <a:ext cx="127"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7BCB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8" name="Freeform 57">
              <a:extLst>
                <a:ext uri="{FF2B5EF4-FFF2-40B4-BE49-F238E27FC236}">
                  <a16:creationId xmlns:a16="http://schemas.microsoft.com/office/drawing/2014/main" id="{E426A3B7-EA2F-41D2-751F-9B5CE05DCD76}"/>
                </a:ext>
              </a:extLst>
            </p:cNvPr>
            <p:cNvSpPr>
              <a:spLocks noGrp="1" noRot="1" noMove="1" noResize="1" noEditPoints="1" noAdjustHandles="1" noChangeArrowheads="1" noChangeShapeType="1"/>
            </p:cNvSpPr>
            <p:nvPr userDrawn="1"/>
          </p:nvSpPr>
          <p:spPr bwMode="auto">
            <a:xfrm>
              <a:off x="6922" y="4124"/>
              <a:ext cx="126"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9" name="Freeform 58">
              <a:extLst>
                <a:ext uri="{FF2B5EF4-FFF2-40B4-BE49-F238E27FC236}">
                  <a16:creationId xmlns:a16="http://schemas.microsoft.com/office/drawing/2014/main" id="{95CB1BC6-50A8-2C6C-70F2-CC666B9E14E8}"/>
                </a:ext>
              </a:extLst>
            </p:cNvPr>
            <p:cNvSpPr>
              <a:spLocks noGrp="1" noRot="1" noMove="1" noResize="1" noEditPoints="1" noAdjustHandles="1" noChangeArrowheads="1" noChangeShapeType="1"/>
            </p:cNvSpPr>
            <p:nvPr userDrawn="1"/>
          </p:nvSpPr>
          <p:spPr bwMode="auto">
            <a:xfrm>
              <a:off x="6669" y="3927"/>
              <a:ext cx="127" cy="197"/>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0" name="Freeform 59">
              <a:extLst>
                <a:ext uri="{FF2B5EF4-FFF2-40B4-BE49-F238E27FC236}">
                  <a16:creationId xmlns:a16="http://schemas.microsoft.com/office/drawing/2014/main" id="{015BFF4D-1227-C861-BFF1-C22C887C3ABA}"/>
                </a:ext>
              </a:extLst>
            </p:cNvPr>
            <p:cNvSpPr>
              <a:spLocks noGrp="1" noRot="1" noMove="1" noResize="1" noEditPoints="1" noAdjustHandles="1" noChangeArrowheads="1" noChangeShapeType="1"/>
            </p:cNvSpPr>
            <p:nvPr userDrawn="1"/>
          </p:nvSpPr>
          <p:spPr bwMode="auto">
            <a:xfrm>
              <a:off x="6669" y="3731"/>
              <a:ext cx="127"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1" name="Freeform 60">
              <a:extLst>
                <a:ext uri="{FF2B5EF4-FFF2-40B4-BE49-F238E27FC236}">
                  <a16:creationId xmlns:a16="http://schemas.microsoft.com/office/drawing/2014/main" id="{259E14F5-09AA-9B90-84FC-E94C5BC5D610}"/>
                </a:ext>
              </a:extLst>
            </p:cNvPr>
            <p:cNvSpPr>
              <a:spLocks noGrp="1" noRot="1" noMove="1" noResize="1" noEditPoints="1" noAdjustHandles="1" noChangeArrowheads="1" noChangeShapeType="1"/>
            </p:cNvSpPr>
            <p:nvPr userDrawn="1"/>
          </p:nvSpPr>
          <p:spPr bwMode="auto">
            <a:xfrm>
              <a:off x="7427" y="3927"/>
              <a:ext cx="127"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2" name="Freeform 61">
              <a:extLst>
                <a:ext uri="{FF2B5EF4-FFF2-40B4-BE49-F238E27FC236}">
                  <a16:creationId xmlns:a16="http://schemas.microsoft.com/office/drawing/2014/main" id="{DCB9BB48-0A42-CEED-CD04-35F69AF6D91D}"/>
                </a:ext>
              </a:extLst>
            </p:cNvPr>
            <p:cNvSpPr>
              <a:spLocks noGrp="1" noRot="1" noMove="1" noResize="1" noEditPoints="1" noAdjustHandles="1" noChangeArrowheads="1" noChangeShapeType="1"/>
            </p:cNvSpPr>
            <p:nvPr userDrawn="1"/>
          </p:nvSpPr>
          <p:spPr bwMode="auto">
            <a:xfrm>
              <a:off x="7301" y="3927"/>
              <a:ext cx="126" cy="197"/>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3" name="Freeform 62">
              <a:extLst>
                <a:ext uri="{FF2B5EF4-FFF2-40B4-BE49-F238E27FC236}">
                  <a16:creationId xmlns:a16="http://schemas.microsoft.com/office/drawing/2014/main" id="{66CADEAB-1442-8737-7C5A-667E51BDF94B}"/>
                </a:ext>
              </a:extLst>
            </p:cNvPr>
            <p:cNvSpPr>
              <a:spLocks noGrp="1" noRot="1" noMove="1" noResize="1" noEditPoints="1" noAdjustHandles="1" noChangeArrowheads="1" noChangeShapeType="1"/>
            </p:cNvSpPr>
            <p:nvPr userDrawn="1"/>
          </p:nvSpPr>
          <p:spPr bwMode="auto">
            <a:xfrm>
              <a:off x="7301" y="4026"/>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4" name="Freeform 63">
              <a:extLst>
                <a:ext uri="{FF2B5EF4-FFF2-40B4-BE49-F238E27FC236}">
                  <a16:creationId xmlns:a16="http://schemas.microsoft.com/office/drawing/2014/main" id="{41673D34-2707-C5D1-A2FE-0A1A2D78A042}"/>
                </a:ext>
              </a:extLst>
            </p:cNvPr>
            <p:cNvSpPr>
              <a:spLocks noGrp="1" noRot="1" noMove="1" noResize="1" noEditPoints="1" noAdjustHandles="1" noChangeArrowheads="1" noChangeShapeType="1"/>
            </p:cNvSpPr>
            <p:nvPr userDrawn="1"/>
          </p:nvSpPr>
          <p:spPr bwMode="auto">
            <a:xfrm>
              <a:off x="5911" y="3927"/>
              <a:ext cx="126" cy="197"/>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F3D7E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grpSp>
      <p:pic>
        <p:nvPicPr>
          <p:cNvPr id="19" name="UNIVERSITÄT PADERBORN Logo">
            <a:extLst>
              <a:ext uri="{FF2B5EF4-FFF2-40B4-BE49-F238E27FC236}">
                <a16:creationId xmlns:a16="http://schemas.microsoft.com/office/drawing/2014/main" id="{02E98F2C-D9CF-B94A-1F25-45C5B7870C35}"/>
              </a:ext>
            </a:extLst>
          </p:cNvPr>
          <p:cNvPicPr>
            <a:picLocks noGrp="1" noRot="1" noChangeAspect="1" noMove="1" noResize="1" noEditPoints="1" noAdjustHandles="1" noChangeArrowheads="1" noChangeShapeType="1" noCrop="1"/>
          </p:cNvPicPr>
          <p:nvPr userDrawn="1"/>
        </p:nvPicPr>
        <p:blipFill>
          <a:blip r:embed="rId2"/>
          <a:srcRect/>
          <a:stretch/>
        </p:blipFill>
        <p:spPr>
          <a:xfrm>
            <a:off x="351364" y="254012"/>
            <a:ext cx="2584799" cy="1052305"/>
          </a:xfrm>
          <a:prstGeom prst="rect">
            <a:avLst/>
          </a:prstGeom>
        </p:spPr>
      </p:pic>
      <p:sp>
        <p:nvSpPr>
          <p:cNvPr id="15" name="Logo Trenner">
            <a:extLst>
              <a:ext uri="{FF2B5EF4-FFF2-40B4-BE49-F238E27FC236}">
                <a16:creationId xmlns:a16="http://schemas.microsoft.com/office/drawing/2014/main" id="{9E1DC981-F581-645C-FD53-78865C49B74C}"/>
              </a:ext>
            </a:extLst>
          </p:cNvPr>
          <p:cNvSpPr>
            <a:spLocks noChangeAspect="1"/>
          </p:cNvSpPr>
          <p:nvPr userDrawn="1"/>
        </p:nvSpPr>
        <p:spPr bwMode="auto">
          <a:xfrm>
            <a:off x="2928938" y="430213"/>
            <a:ext cx="33337" cy="733425"/>
          </a:xfrm>
          <a:custGeom>
            <a:avLst/>
            <a:gdLst>
              <a:gd name="T0" fmla="*/ 71 w 71"/>
              <a:gd name="T1" fmla="*/ 1962 h 2018"/>
              <a:gd name="T2" fmla="*/ 71 w 71"/>
              <a:gd name="T3" fmla="*/ 0 h 2018"/>
              <a:gd name="T4" fmla="*/ 0 w 71"/>
              <a:gd name="T5" fmla="*/ 58 h 2018"/>
              <a:gd name="T6" fmla="*/ 0 w 71"/>
              <a:gd name="T7" fmla="*/ 2018 h 2018"/>
              <a:gd name="T8" fmla="*/ 71 w 71"/>
              <a:gd name="T9" fmla="*/ 1962 h 2018"/>
            </a:gdLst>
            <a:ahLst/>
            <a:cxnLst>
              <a:cxn ang="0">
                <a:pos x="T0" y="T1"/>
              </a:cxn>
              <a:cxn ang="0">
                <a:pos x="T2" y="T3"/>
              </a:cxn>
              <a:cxn ang="0">
                <a:pos x="T4" y="T5"/>
              </a:cxn>
              <a:cxn ang="0">
                <a:pos x="T6" y="T7"/>
              </a:cxn>
              <a:cxn ang="0">
                <a:pos x="T8" y="T9"/>
              </a:cxn>
            </a:cxnLst>
            <a:rect l="0" t="0" r="r" b="b"/>
            <a:pathLst>
              <a:path w="71" h="2018">
                <a:moveTo>
                  <a:pt x="71" y="1962"/>
                </a:moveTo>
                <a:lnTo>
                  <a:pt x="71" y="0"/>
                </a:lnTo>
                <a:lnTo>
                  <a:pt x="0" y="58"/>
                </a:lnTo>
                <a:lnTo>
                  <a:pt x="0" y="2018"/>
                </a:lnTo>
                <a:lnTo>
                  <a:pt x="71" y="1962"/>
                </a:lnTo>
                <a:close/>
              </a:path>
            </a:pathLst>
          </a:custGeom>
          <a:solidFill>
            <a:srgbClr val="E8E8EF"/>
          </a:solidFill>
          <a:ln>
            <a:noFill/>
          </a:ln>
        </p:spPr>
        <p:txBody>
          <a:bodyPr vert="horz" wrap="square" lIns="91440" tIns="45720" rIns="91440" bIns="45720" numCol="1" anchor="t" anchorCtr="0" compatLnSpc="1">
            <a:prstTxWarp prst="textNoShape">
              <a:avLst/>
            </a:prstTxWarp>
          </a:bodyPr>
          <a:lstStyle/>
          <a:p>
            <a:endParaRPr lang="de-DE"/>
          </a:p>
        </p:txBody>
      </p:sp>
      <p:sp>
        <p:nvSpPr>
          <p:cNvPr id="14" name="Text">
            <a:extLst>
              <a:ext uri="{FF2B5EF4-FFF2-40B4-BE49-F238E27FC236}">
                <a16:creationId xmlns:a16="http://schemas.microsoft.com/office/drawing/2014/main" id="{E171BC48-5C76-4B1B-F20C-D3D1CC11FB46}"/>
              </a:ext>
            </a:extLst>
          </p:cNvPr>
          <p:cNvSpPr>
            <a:spLocks noGrp="1"/>
          </p:cNvSpPr>
          <p:nvPr userDrawn="1">
            <p:ph type="body" orient="vert" idx="12" hasCustomPrompt="1"/>
          </p:nvPr>
        </p:nvSpPr>
        <p:spPr>
          <a:xfrm>
            <a:off x="1219200" y="5688013"/>
            <a:ext cx="8548688" cy="684000"/>
          </a:xfrm>
          <a:prstGeom prst="rect">
            <a:avLst/>
          </a:prstGeom>
        </p:spPr>
        <p:txBody>
          <a:bodyPr vert="horz" numCol="1"/>
          <a:lstStyle>
            <a:lvl1pPr marL="0" indent="0">
              <a:lnSpc>
                <a:spcPct val="127000"/>
              </a:lnSpc>
              <a:spcBef>
                <a:spcPts val="0"/>
              </a:spcBef>
              <a:spcAft>
                <a:spcPts val="0"/>
              </a:spcAft>
              <a:buFont typeface="+mj-lt"/>
              <a:buNone/>
              <a:defRPr sz="1600"/>
            </a:lvl1pPr>
            <a:lvl2pPr marL="0" indent="0">
              <a:lnSpc>
                <a:spcPct val="127000"/>
              </a:lnSpc>
              <a:spcBef>
                <a:spcPts val="0"/>
              </a:spcBef>
              <a:spcAft>
                <a:spcPts val="0"/>
              </a:spcAft>
              <a:buFont typeface="+mj-lt"/>
              <a:buNone/>
              <a:defRPr sz="1600"/>
            </a:lvl2pPr>
            <a:lvl3pPr marL="0" indent="0">
              <a:lnSpc>
                <a:spcPct val="127000"/>
              </a:lnSpc>
              <a:spcBef>
                <a:spcPts val="0"/>
              </a:spcBef>
              <a:spcAft>
                <a:spcPts val="0"/>
              </a:spcAft>
              <a:buFont typeface="+mj-lt"/>
              <a:buNone/>
              <a:defRPr sz="1600"/>
            </a:lvl3pPr>
            <a:lvl4pPr marL="0" indent="0">
              <a:lnSpc>
                <a:spcPct val="127000"/>
              </a:lnSpc>
              <a:spcBef>
                <a:spcPts val="0"/>
              </a:spcBef>
              <a:spcAft>
                <a:spcPts val="0"/>
              </a:spcAft>
              <a:buFont typeface="+mj-lt"/>
              <a:buNone/>
              <a:defRPr sz="1600"/>
            </a:lvl4pPr>
            <a:lvl5pPr marL="0" indent="0">
              <a:lnSpc>
                <a:spcPct val="127000"/>
              </a:lnSpc>
              <a:spcBef>
                <a:spcPts val="0"/>
              </a:spcBef>
              <a:spcAft>
                <a:spcPts val="0"/>
              </a:spcAft>
              <a:buFont typeface="+mj-lt"/>
              <a:buNone/>
              <a:defRPr sz="1600"/>
            </a:lvl5pPr>
            <a:lvl6pPr marL="0" indent="0">
              <a:lnSpc>
                <a:spcPct val="127000"/>
              </a:lnSpc>
              <a:spcBef>
                <a:spcPts val="0"/>
              </a:spcBef>
              <a:spcAft>
                <a:spcPts val="0"/>
              </a:spcAft>
              <a:buFont typeface="+mj-lt"/>
              <a:buNone/>
              <a:defRPr sz="1600"/>
            </a:lvl6pPr>
            <a:lvl7pPr marL="0" indent="0">
              <a:lnSpc>
                <a:spcPct val="127000"/>
              </a:lnSpc>
              <a:spcBef>
                <a:spcPts val="0"/>
              </a:spcBef>
              <a:spcAft>
                <a:spcPts val="0"/>
              </a:spcAft>
              <a:buFont typeface="+mj-lt"/>
              <a:buNone/>
              <a:defRPr sz="1600"/>
            </a:lvl7pPr>
            <a:lvl8pPr marL="0" indent="0">
              <a:lnSpc>
                <a:spcPct val="127000"/>
              </a:lnSpc>
              <a:spcBef>
                <a:spcPts val="0"/>
              </a:spcBef>
              <a:spcAft>
                <a:spcPts val="0"/>
              </a:spcAft>
              <a:buFont typeface="+mj-lt"/>
              <a:buNone/>
              <a:defRPr sz="1600"/>
            </a:lvl8pPr>
            <a:lvl9pPr marL="0" indent="0">
              <a:lnSpc>
                <a:spcPct val="127000"/>
              </a:lnSpc>
              <a:spcBef>
                <a:spcPts val="0"/>
              </a:spcBef>
              <a:spcAft>
                <a:spcPts val="0"/>
              </a:spcAft>
              <a:buFont typeface="+mj-lt"/>
              <a:buNone/>
              <a:defRPr sz="1600"/>
            </a:lvl9pPr>
          </a:lstStyle>
          <a:p>
            <a:r>
              <a:rPr lang="de-DE" dirty="0"/>
              <a:t>Akademischer Titel Vorname Nachname Referent*in</a:t>
            </a:r>
            <a:br>
              <a:rPr lang="de-DE" dirty="0"/>
            </a:br>
            <a:r>
              <a:rPr lang="de-DE" dirty="0"/>
              <a:t>XX. Monat 20XX</a:t>
            </a:r>
          </a:p>
        </p:txBody>
      </p:sp>
      <p:sp>
        <p:nvSpPr>
          <p:cNvPr id="3" name="Untertitel">
            <a:extLst>
              <a:ext uri="{FF2B5EF4-FFF2-40B4-BE49-F238E27FC236}">
                <a16:creationId xmlns:a16="http://schemas.microsoft.com/office/drawing/2014/main" id="{D6D4D647-3129-77A4-44F9-D0026D9370B9}"/>
              </a:ext>
            </a:extLst>
          </p:cNvPr>
          <p:cNvSpPr>
            <a:spLocks noGrp="1"/>
          </p:cNvSpPr>
          <p:nvPr userDrawn="1">
            <p:ph type="subTitle" idx="1" hasCustomPrompt="1"/>
          </p:nvPr>
        </p:nvSpPr>
        <p:spPr>
          <a:xfrm>
            <a:off x="1219200" y="3803651"/>
            <a:ext cx="8548688" cy="1332000"/>
          </a:xfrm>
          <a:prstGeom prst="rect">
            <a:avLst/>
          </a:prstGeom>
        </p:spPr>
        <p:txBody>
          <a:bodyPr/>
          <a:lstStyle>
            <a:lvl1pPr marL="0" indent="0" algn="l">
              <a:lnSpc>
                <a:spcPct val="100000"/>
              </a:lnSpc>
              <a:spcBef>
                <a:spcPts val="0"/>
              </a:spcBef>
              <a:spcAft>
                <a:spcPts val="0"/>
              </a:spcAft>
              <a:buFont typeface="+mj-lt"/>
              <a:buNone/>
              <a:defRPr sz="2000"/>
            </a:lvl1pPr>
            <a:lvl2pPr marL="0" indent="0" algn="l">
              <a:lnSpc>
                <a:spcPct val="100000"/>
              </a:lnSpc>
              <a:spcBef>
                <a:spcPts val="0"/>
              </a:spcBef>
              <a:spcAft>
                <a:spcPts val="0"/>
              </a:spcAft>
              <a:buFont typeface="+mj-lt"/>
              <a:buNone/>
              <a:defRPr sz="2000"/>
            </a:lvl2pPr>
            <a:lvl3pPr marL="0" indent="0" algn="l">
              <a:lnSpc>
                <a:spcPct val="100000"/>
              </a:lnSpc>
              <a:spcBef>
                <a:spcPts val="0"/>
              </a:spcBef>
              <a:spcAft>
                <a:spcPts val="0"/>
              </a:spcAft>
              <a:buFont typeface="+mj-lt"/>
              <a:buNone/>
              <a:defRPr sz="2000"/>
            </a:lvl3pPr>
            <a:lvl4pPr marL="0" indent="0" algn="l">
              <a:lnSpc>
                <a:spcPct val="100000"/>
              </a:lnSpc>
              <a:spcBef>
                <a:spcPts val="0"/>
              </a:spcBef>
              <a:spcAft>
                <a:spcPts val="0"/>
              </a:spcAft>
              <a:buFont typeface="+mj-lt"/>
              <a:buNone/>
              <a:defRPr sz="2000"/>
            </a:lvl4pPr>
            <a:lvl5pPr marL="0" indent="0" algn="l">
              <a:lnSpc>
                <a:spcPct val="100000"/>
              </a:lnSpc>
              <a:spcBef>
                <a:spcPts val="0"/>
              </a:spcBef>
              <a:spcAft>
                <a:spcPts val="0"/>
              </a:spcAft>
              <a:buFont typeface="+mj-lt"/>
              <a:buNone/>
              <a:defRPr sz="2000"/>
            </a:lvl5pPr>
            <a:lvl6pPr marL="0" indent="0" algn="l">
              <a:lnSpc>
                <a:spcPct val="100000"/>
              </a:lnSpc>
              <a:spcBef>
                <a:spcPts val="0"/>
              </a:spcBef>
              <a:spcAft>
                <a:spcPts val="0"/>
              </a:spcAft>
              <a:buFont typeface="+mj-lt"/>
              <a:buNone/>
              <a:defRPr sz="2000"/>
            </a:lvl6pPr>
            <a:lvl7pPr marL="0" indent="0" algn="l">
              <a:lnSpc>
                <a:spcPct val="100000"/>
              </a:lnSpc>
              <a:spcBef>
                <a:spcPts val="0"/>
              </a:spcBef>
              <a:spcAft>
                <a:spcPts val="0"/>
              </a:spcAft>
              <a:buFont typeface="+mj-lt"/>
              <a:buNone/>
              <a:defRPr sz="2000"/>
            </a:lvl7pPr>
            <a:lvl8pPr marL="0" indent="0" algn="l">
              <a:lnSpc>
                <a:spcPct val="100000"/>
              </a:lnSpc>
              <a:spcBef>
                <a:spcPts val="0"/>
              </a:spcBef>
              <a:spcAft>
                <a:spcPts val="0"/>
              </a:spcAft>
              <a:buFont typeface="+mj-lt"/>
              <a:buNone/>
              <a:defRPr sz="2000"/>
            </a:lvl8pPr>
            <a:lvl9pPr marL="0" indent="0" algn="l">
              <a:lnSpc>
                <a:spcPct val="100000"/>
              </a:lnSpc>
              <a:spcBef>
                <a:spcPts val="0"/>
              </a:spcBef>
              <a:spcAft>
                <a:spcPts val="0"/>
              </a:spcAft>
              <a:buFont typeface="+mj-lt"/>
              <a:buNone/>
              <a:defRPr sz="2000"/>
            </a:lvl9pPr>
          </a:lstStyle>
          <a:p>
            <a:r>
              <a:rPr lang="de-DE" dirty="0"/>
              <a:t>Bitte diese Vorlage für Zusatzlogos verwenden, die im Original quadratisch oder eher hoch als breit angelegt sind. Logo wird automatisch ausgerichtet. Bitte die Platzierung nicht selbstständig vornehmen. Das Logo darf maximal so breit sein wie die Bildmarke im UPB-Logo.</a:t>
            </a:r>
          </a:p>
        </p:txBody>
      </p:sp>
      <p:sp>
        <p:nvSpPr>
          <p:cNvPr id="2" name="Titel">
            <a:extLst>
              <a:ext uri="{FF2B5EF4-FFF2-40B4-BE49-F238E27FC236}">
                <a16:creationId xmlns:a16="http://schemas.microsoft.com/office/drawing/2014/main" id="{A59FA09D-AD95-6B5C-EC3F-0EB013E603ED}"/>
              </a:ext>
            </a:extLst>
          </p:cNvPr>
          <p:cNvSpPr>
            <a:spLocks noGrp="1"/>
          </p:cNvSpPr>
          <p:nvPr userDrawn="1">
            <p:ph type="ctrTitle" hasCustomPrompt="1"/>
          </p:nvPr>
        </p:nvSpPr>
        <p:spPr>
          <a:xfrm>
            <a:off x="1219200" y="2119591"/>
            <a:ext cx="8548688" cy="1225272"/>
          </a:xfrm>
        </p:spPr>
        <p:txBody>
          <a:bodyPr anchor="b"/>
          <a:lstStyle>
            <a:lvl1pPr algn="l">
              <a:defRPr sz="3500"/>
            </a:lvl1pPr>
          </a:lstStyle>
          <a:p>
            <a:r>
              <a:rPr lang="de-DE" dirty="0"/>
              <a:t>Titel der Präsentation mit vertikalem/quadratischem Zusatzlogo</a:t>
            </a:r>
          </a:p>
        </p:txBody>
      </p:sp>
      <p:sp>
        <p:nvSpPr>
          <p:cNvPr id="86" name="Zusatzlogo">
            <a:extLst>
              <a:ext uri="{FF2B5EF4-FFF2-40B4-BE49-F238E27FC236}">
                <a16:creationId xmlns:a16="http://schemas.microsoft.com/office/drawing/2014/main" id="{1F1E25B7-073C-2734-5FEE-5DC5693CA0D3}"/>
              </a:ext>
            </a:extLst>
          </p:cNvPr>
          <p:cNvSpPr>
            <a:spLocks noGrp="1"/>
          </p:cNvSpPr>
          <p:nvPr userDrawn="1">
            <p:ph type="clipArt" sz="quarter" idx="14" hasCustomPrompt="1"/>
          </p:nvPr>
        </p:nvSpPr>
        <p:spPr>
          <a:xfrm>
            <a:off x="3128439" y="505460"/>
            <a:ext cx="525600" cy="622800"/>
          </a:xfrm>
        </p:spPr>
        <p:txBody>
          <a:bodyPr wrap="none" lIns="756000"/>
          <a:lstStyle>
            <a:lvl1pPr>
              <a:lnSpc>
                <a:spcPct val="100000"/>
              </a:lnSpc>
              <a:defRPr sz="1200"/>
            </a:lvl1pPr>
          </a:lstStyle>
          <a:p>
            <a:r>
              <a:rPr lang="de-DE" dirty="0"/>
              <a:t>Zusatzlogo einfügen</a:t>
            </a:r>
            <a:br>
              <a:rPr lang="de-DE" dirty="0"/>
            </a:br>
            <a:r>
              <a:rPr lang="de-DE" dirty="0"/>
              <a:t>per Drag-and-Drop</a:t>
            </a:r>
          </a:p>
        </p:txBody>
      </p:sp>
      <p:sp>
        <p:nvSpPr>
          <p:cNvPr id="85" name="Foliennummer">
            <a:extLst>
              <a:ext uri="{FF2B5EF4-FFF2-40B4-BE49-F238E27FC236}">
                <a16:creationId xmlns:a16="http://schemas.microsoft.com/office/drawing/2014/main" id="{F4CDEFB2-C461-4969-88AD-85B6EB154420}"/>
              </a:ext>
            </a:extLst>
          </p:cNvPr>
          <p:cNvSpPr>
            <a:spLocks noGrp="1"/>
          </p:cNvSpPr>
          <p:nvPr userDrawn="1">
            <p:ph type="sldNum" sz="quarter" idx="11"/>
          </p:nvPr>
        </p:nvSpPr>
        <p:spPr>
          <a:xfrm>
            <a:off x="11089560" y="7200000"/>
            <a:ext cx="504000" cy="185738"/>
          </a:xfrm>
          <a:solidFill>
            <a:srgbClr val="E6E6E6"/>
          </a:solidFill>
        </p:spPr>
        <p:txBody>
          <a:bodyPr/>
          <a:lstStyle>
            <a:lvl1pPr>
              <a:defRPr>
                <a:solidFill>
                  <a:srgbClr val="E6E6E6"/>
                </a:solidFill>
              </a:defRPr>
            </a:lvl1pPr>
          </a:lstStyle>
          <a:p>
            <a:fld id="{11DE32AD-F86D-4804-839F-80A6732D429D}" type="slidenum">
              <a:rPr lang="de-DE" smtClean="0"/>
              <a:pPr/>
              <a:t>‹Nr.›</a:t>
            </a:fld>
            <a:endParaRPr lang="de-DE" dirty="0"/>
          </a:p>
        </p:txBody>
      </p:sp>
      <p:sp>
        <p:nvSpPr>
          <p:cNvPr id="93" name="Fußzeile">
            <a:extLst>
              <a:ext uri="{FF2B5EF4-FFF2-40B4-BE49-F238E27FC236}">
                <a16:creationId xmlns:a16="http://schemas.microsoft.com/office/drawing/2014/main" id="{5918C62F-4D29-4140-9216-52A82AE17DED}"/>
              </a:ext>
            </a:extLst>
          </p:cNvPr>
          <p:cNvSpPr>
            <a:spLocks noGrp="1"/>
          </p:cNvSpPr>
          <p:nvPr userDrawn="1">
            <p:ph type="ftr" sz="quarter" idx="10"/>
          </p:nvPr>
        </p:nvSpPr>
        <p:spPr>
          <a:xfrm>
            <a:off x="421200" y="7200000"/>
            <a:ext cx="25400" cy="185738"/>
          </a:xfrm>
          <a:solidFill>
            <a:srgbClr val="E6E6E6"/>
          </a:solidFill>
        </p:spPr>
        <p:txBody>
          <a:bodyPr/>
          <a:lstStyle>
            <a:lvl1pPr>
              <a:defRPr>
                <a:solidFill>
                  <a:srgbClr val="E6E6E6"/>
                </a:solidFill>
              </a:defRPr>
            </a:lvl1pPr>
          </a:lstStyle>
          <a:p>
            <a:r>
              <a:rPr lang="de-DE"/>
              <a:t>ProDaBi Team 2025</a:t>
            </a:r>
            <a:endParaRPr lang="de-DE" dirty="0"/>
          </a:p>
        </p:txBody>
      </p:sp>
      <p:grpSp>
        <p:nvGrpSpPr>
          <p:cNvPr id="4" name="Gruppieren 3">
            <a:extLst>
              <a:ext uri="{FF2B5EF4-FFF2-40B4-BE49-F238E27FC236}">
                <a16:creationId xmlns:a16="http://schemas.microsoft.com/office/drawing/2014/main" id="{D39BE704-0EC9-48FB-B5F2-FB471CB784BA}"/>
              </a:ext>
            </a:extLst>
          </p:cNvPr>
          <p:cNvGrpSpPr/>
          <p:nvPr userDrawn="1"/>
        </p:nvGrpSpPr>
        <p:grpSpPr>
          <a:xfrm>
            <a:off x="-1548000" y="-360000"/>
            <a:ext cx="15804000" cy="1584000"/>
            <a:chOff x="-1548000" y="-360000"/>
            <a:chExt cx="15804000" cy="1584000"/>
          </a:xfrm>
        </p:grpSpPr>
        <p:sp>
          <p:nvSpPr>
            <p:cNvPr id="88" name="Zurücksetzen">
              <a:extLst>
                <a:ext uri="{FF2B5EF4-FFF2-40B4-BE49-F238E27FC236}">
                  <a16:creationId xmlns:a16="http://schemas.microsoft.com/office/drawing/2014/main" id="{01AE8D6B-7C4B-F4AA-7EDA-EAD9B0493543}"/>
                </a:ext>
              </a:extLst>
            </p:cNvPr>
            <p:cNvSpPr txBox="1"/>
            <p:nvPr userDrawn="1"/>
          </p:nvSpPr>
          <p:spPr>
            <a:xfrm rot="10800000" flipH="1" flipV="1">
              <a:off x="12348000" y="0"/>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1000" b="0" baseline="0" dirty="0">
                  <a:solidFill>
                    <a:schemeClr val="tx1"/>
                  </a:solidFill>
                  <a:latin typeface="+mn-lt"/>
                </a:rPr>
                <a:t>Textboxen in die Ursprungs-position bringen über Menü:</a:t>
              </a:r>
            </a:p>
            <a:p>
              <a:pPr indent="0" algn="l">
                <a:lnSpc>
                  <a:spcPct val="100000"/>
                </a:lnSpc>
                <a:spcBef>
                  <a:spcPts val="0"/>
                </a:spcBef>
                <a:spcAft>
                  <a:spcPts val="0"/>
                </a:spcAft>
              </a:pPr>
              <a:r>
                <a:rPr lang="de-DE" sz="1000" b="1" baseline="0" dirty="0">
                  <a:solidFill>
                    <a:schemeClr val="tx1"/>
                  </a:solidFill>
                  <a:latin typeface="+mn-lt"/>
                </a:rPr>
                <a:t>Start &gt; Folien &gt; Zurücksetzen</a:t>
              </a:r>
            </a:p>
          </p:txBody>
        </p:sp>
        <p:sp>
          <p:nvSpPr>
            <p:cNvPr id="89" name="Layoutwechsel">
              <a:extLst>
                <a:ext uri="{FF2B5EF4-FFF2-40B4-BE49-F238E27FC236}">
                  <a16:creationId xmlns:a16="http://schemas.microsoft.com/office/drawing/2014/main" id="{2A2B7685-3CB2-1B91-71F3-14EFFF3B9C24}"/>
                </a:ext>
              </a:extLst>
            </p:cNvPr>
            <p:cNvSpPr txBox="1"/>
            <p:nvPr userDrawn="1"/>
          </p:nvSpPr>
          <p:spPr>
            <a:xfrm rot="10800000" flipH="1" flipV="1">
              <a:off x="12348000" y="648000"/>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1000" b="0" baseline="0" dirty="0">
                  <a:solidFill>
                    <a:schemeClr val="tx1"/>
                  </a:solidFill>
                  <a:latin typeface="+mn-lt"/>
                </a:rPr>
                <a:t>Wechsel des Folienlayouts </a:t>
              </a:r>
              <a:br>
                <a:rPr lang="de-DE" sz="1000" b="0" baseline="0" dirty="0">
                  <a:solidFill>
                    <a:schemeClr val="tx1"/>
                  </a:solidFill>
                  <a:latin typeface="+mn-lt"/>
                </a:rPr>
              </a:br>
              <a:r>
                <a:rPr lang="de-DE" sz="1000" b="0" baseline="0" dirty="0">
                  <a:solidFill>
                    <a:schemeClr val="tx1"/>
                  </a:solidFill>
                  <a:latin typeface="+mn-lt"/>
                </a:rPr>
                <a:t>im Menü über:</a:t>
              </a:r>
            </a:p>
            <a:p>
              <a:pPr marL="0" marR="0" lvl="0" indent="0" algn="l" defTabSz="1207843" rtl="0" eaLnBrk="1" fontAlgn="auto" latinLnBrk="0" hangingPunct="1">
                <a:lnSpc>
                  <a:spcPct val="100000"/>
                </a:lnSpc>
                <a:spcBef>
                  <a:spcPts val="0"/>
                </a:spcBef>
                <a:spcAft>
                  <a:spcPts val="0"/>
                </a:spcAft>
                <a:buClrTx/>
                <a:buSzTx/>
                <a:buFontTx/>
                <a:buNone/>
                <a:tabLst/>
                <a:defRPr/>
              </a:pPr>
              <a:r>
                <a:rPr lang="de-DE" sz="1000" b="1" baseline="0" dirty="0">
                  <a:solidFill>
                    <a:schemeClr val="tx1"/>
                  </a:solidFill>
                  <a:latin typeface="+mn-lt"/>
                </a:rPr>
                <a:t>Start &gt; Folien &gt; Layout</a:t>
              </a:r>
            </a:p>
          </p:txBody>
        </p:sp>
        <p:sp>
          <p:nvSpPr>
            <p:cNvPr id="90" name="Hilfslinien">
              <a:extLst>
                <a:ext uri="{FF2B5EF4-FFF2-40B4-BE49-F238E27FC236}">
                  <a16:creationId xmlns:a16="http://schemas.microsoft.com/office/drawing/2014/main" id="{1D2980FF-3C22-42F9-835B-9C3894E9ACD5}"/>
                </a:ext>
              </a:extLst>
            </p:cNvPr>
            <p:cNvSpPr txBox="1"/>
            <p:nvPr userDrawn="1"/>
          </p:nvSpPr>
          <p:spPr>
            <a:xfrm rot="10800000" flipH="1" flipV="1">
              <a:off x="5291313" y="-360000"/>
              <a:ext cx="6480000" cy="216488"/>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r" defTabSz="1377788" rtl="0" eaLnBrk="1" fontAlgn="auto" latinLnBrk="0" hangingPunct="1">
                <a:lnSpc>
                  <a:spcPct val="100000"/>
                </a:lnSpc>
                <a:spcBef>
                  <a:spcPts val="0"/>
                </a:spcBef>
                <a:spcAft>
                  <a:spcPts val="0"/>
                </a:spcAft>
                <a:buClrTx/>
                <a:buSzTx/>
                <a:buFontTx/>
                <a:buNone/>
                <a:tabLst/>
                <a:defRPr/>
              </a:pPr>
              <a:r>
                <a:rPr kumimoji="0" lang="de-DE" sz="1000" b="0" i="0" u="none" strike="noStrike" kern="1200" cap="none" spc="0" normalizeH="0" baseline="0" noProof="0" dirty="0">
                  <a:ln>
                    <a:noFill/>
                  </a:ln>
                  <a:solidFill>
                    <a:schemeClr val="tx1"/>
                  </a:solidFill>
                  <a:effectLst/>
                  <a:uLnTx/>
                  <a:uFillTx/>
                  <a:latin typeface="+mn-lt"/>
                  <a:ea typeface="+mn-ea"/>
                  <a:cs typeface="+mn-cs"/>
                </a:rPr>
                <a:t>Hilfslinien anzeigen über Menü: </a:t>
              </a:r>
              <a:r>
                <a:rPr kumimoji="0" lang="de-DE" sz="1000" b="1" i="0" u="none" strike="noStrike" kern="1200" cap="none" spc="0" normalizeH="0" baseline="0" noProof="0" dirty="0">
                  <a:ln>
                    <a:noFill/>
                  </a:ln>
                  <a:solidFill>
                    <a:schemeClr val="tx1"/>
                  </a:solidFill>
                  <a:effectLst/>
                  <a:uLnTx/>
                  <a:uFillTx/>
                  <a:latin typeface="+mn-lt"/>
                  <a:ea typeface="+mn-ea"/>
                  <a:cs typeface="+mn-cs"/>
                </a:rPr>
                <a:t>Ansicht &gt; Anzeigen &gt; Führungslinien </a:t>
              </a:r>
              <a:r>
                <a:rPr kumimoji="0" lang="de-DE" sz="1000" b="0" i="0" u="none" strike="noStrike" kern="1200" cap="none" spc="0" normalizeH="0" baseline="0" noProof="0" dirty="0">
                  <a:ln>
                    <a:noFill/>
                  </a:ln>
                  <a:solidFill>
                    <a:schemeClr val="tx1"/>
                  </a:solidFill>
                  <a:effectLst/>
                  <a:uLnTx/>
                  <a:uFillTx/>
                  <a:latin typeface="+mn-lt"/>
                  <a:ea typeface="+mn-ea"/>
                  <a:cs typeface="+mn-cs"/>
                </a:rPr>
                <a:t>aktivieren</a:t>
              </a:r>
            </a:p>
          </p:txBody>
        </p:sp>
        <p:sp>
          <p:nvSpPr>
            <p:cNvPr id="91" name="Hilfslinien">
              <a:extLst>
                <a:ext uri="{FF2B5EF4-FFF2-40B4-BE49-F238E27FC236}">
                  <a16:creationId xmlns:a16="http://schemas.microsoft.com/office/drawing/2014/main" id="{2F80F646-EC1A-6D6E-6CB2-FDCC02180B7B}"/>
                </a:ext>
              </a:extLst>
            </p:cNvPr>
            <p:cNvSpPr txBox="1"/>
            <p:nvPr userDrawn="1"/>
          </p:nvSpPr>
          <p:spPr>
            <a:xfrm rot="10800000" flipH="1" flipV="1">
              <a:off x="421200" y="-360000"/>
              <a:ext cx="4788000" cy="216488"/>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l" defTabSz="1377788" rtl="0" eaLnBrk="1" fontAlgn="auto" latinLnBrk="0" hangingPunct="1">
                <a:lnSpc>
                  <a:spcPct val="100000"/>
                </a:lnSpc>
                <a:spcBef>
                  <a:spcPts val="0"/>
                </a:spcBef>
                <a:spcAft>
                  <a:spcPts val="0"/>
                </a:spcAft>
                <a:buClrTx/>
                <a:buSzTx/>
                <a:buFontTx/>
                <a:buNone/>
                <a:tabLst/>
                <a:defRPr/>
              </a:pPr>
              <a:r>
                <a:rPr kumimoji="0" lang="de-DE" sz="1000" b="0" i="0" u="none" strike="noStrike" kern="1200" cap="none" spc="0" normalizeH="0" baseline="0" noProof="0" dirty="0">
                  <a:ln>
                    <a:noFill/>
                  </a:ln>
                  <a:solidFill>
                    <a:schemeClr val="tx1"/>
                  </a:solidFill>
                  <a:effectLst/>
                  <a:uLnTx/>
                  <a:uFillTx/>
                  <a:latin typeface="+mn-lt"/>
                  <a:ea typeface="+mn-ea"/>
                  <a:cs typeface="+mn-cs"/>
                </a:rPr>
                <a:t>Bitte</a:t>
              </a:r>
              <a:r>
                <a:rPr kumimoji="0" lang="de-DE" sz="1000" b="1" i="0" u="none" strike="noStrike" kern="1200" cap="none" spc="0" normalizeH="0" baseline="0" noProof="0" dirty="0">
                  <a:ln>
                    <a:noFill/>
                  </a:ln>
                  <a:solidFill>
                    <a:schemeClr val="tx1"/>
                  </a:solidFill>
                  <a:effectLst/>
                  <a:uLnTx/>
                  <a:uFillTx/>
                  <a:latin typeface="+mn-lt"/>
                  <a:ea typeface="+mn-ea"/>
                  <a:cs typeface="+mn-cs"/>
                </a:rPr>
                <a:t> keine Änderungen im Folienmaster </a:t>
              </a:r>
              <a:r>
                <a:rPr kumimoji="0" lang="de-DE" sz="1000" b="0" i="0" u="none" strike="noStrike" kern="1200" cap="none" spc="0" normalizeH="0" baseline="0" noProof="0" dirty="0">
                  <a:ln>
                    <a:noFill/>
                  </a:ln>
                  <a:solidFill>
                    <a:schemeClr val="tx1"/>
                  </a:solidFill>
                  <a:effectLst/>
                  <a:uLnTx/>
                  <a:uFillTx/>
                  <a:latin typeface="+mn-lt"/>
                  <a:ea typeface="+mn-ea"/>
                  <a:cs typeface="+mn-cs"/>
                </a:rPr>
                <a:t>vornehmen!</a:t>
              </a:r>
            </a:p>
          </p:txBody>
        </p:sp>
        <p:sp>
          <p:nvSpPr>
            <p:cNvPr id="94" name="Logo">
              <a:extLst>
                <a:ext uri="{FF2B5EF4-FFF2-40B4-BE49-F238E27FC236}">
                  <a16:creationId xmlns:a16="http://schemas.microsoft.com/office/drawing/2014/main" id="{CF062858-4440-40CC-A406-3A498428C29E}"/>
                </a:ext>
              </a:extLst>
            </p:cNvPr>
            <p:cNvSpPr txBox="1"/>
            <p:nvPr userDrawn="1"/>
          </p:nvSpPr>
          <p:spPr>
            <a:xfrm rot="10800000" flipH="1" flipV="1">
              <a:off x="-1548000" y="0"/>
              <a:ext cx="1440000" cy="1224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r">
                <a:lnSpc>
                  <a:spcPct val="100000"/>
                </a:lnSpc>
                <a:spcBef>
                  <a:spcPts val="0"/>
                </a:spcBef>
                <a:spcAft>
                  <a:spcPts val="0"/>
                </a:spcAft>
              </a:pPr>
              <a:r>
                <a:rPr lang="de-DE" sz="1000" b="1" baseline="0" dirty="0">
                  <a:solidFill>
                    <a:schemeClr val="tx1"/>
                  </a:solidFill>
                  <a:latin typeface="+mn-lt"/>
                </a:rPr>
                <a:t>Zum Platzieren </a:t>
              </a:r>
              <a:r>
                <a:rPr lang="de-DE" sz="1000" b="0" baseline="0" dirty="0">
                  <a:solidFill>
                    <a:schemeClr val="tx1"/>
                  </a:solidFill>
                  <a:latin typeface="+mn-lt"/>
                </a:rPr>
                <a:t>das Zusatzlogo per Drag-and-Drop einfügen. </a:t>
              </a:r>
              <a:r>
                <a:rPr lang="de-DE" sz="1000" b="1" baseline="0" dirty="0">
                  <a:solidFill>
                    <a:schemeClr val="tx1"/>
                  </a:solidFill>
                  <a:latin typeface="+mn-lt"/>
                </a:rPr>
                <a:t>Beim Austauschen </a:t>
              </a:r>
              <a:r>
                <a:rPr lang="de-DE" sz="1000" b="0" baseline="0" dirty="0">
                  <a:solidFill>
                    <a:schemeClr val="tx1"/>
                  </a:solidFill>
                  <a:latin typeface="+mn-lt"/>
                </a:rPr>
                <a:t>das bereits platzierte Logo zunächst löschen und dann ein neues Zusatzlogo einfügen.</a:t>
              </a:r>
            </a:p>
          </p:txBody>
        </p:sp>
      </p:grpSp>
    </p:spTree>
    <p:extLst>
      <p:ext uri="{BB962C8B-B14F-4D97-AF65-F5344CB8AC3E}">
        <p14:creationId xmlns:p14="http://schemas.microsoft.com/office/powerpoint/2010/main" val="162569523"/>
      </p:ext>
    </p:extLst>
  </p:cSld>
  <p:clrMapOvr>
    <a:masterClrMapping/>
  </p:clrMapOvr>
  <p:extLst>
    <p:ext uri="{DCECCB84-F9BA-43D5-87BE-67443E8EF086}">
      <p15:sldGuideLst xmlns:p15="http://schemas.microsoft.com/office/powerpoint/2012/main">
        <p15:guide id="1" orient="horz" pos="2107">
          <p15:clr>
            <a:srgbClr val="000000"/>
          </p15:clr>
        </p15:guide>
        <p15:guide id="2" pos="768">
          <p15:clr>
            <a:srgbClr val="000000"/>
          </p15:clr>
        </p15:guide>
        <p15:guide id="3" pos="6153">
          <p15:clr>
            <a:srgbClr val="000000"/>
          </p15:clr>
        </p15:guide>
        <p15:guide id="4" orient="horz" pos="2396">
          <p15:clr>
            <a:srgbClr val="000000"/>
          </p15:clr>
        </p15:guide>
        <p15:guide id="5" orient="horz" pos="3583">
          <p15:clr>
            <a:srgbClr val="00000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Titelfolie mit Bild (A)">
    <p:spTree>
      <p:nvGrpSpPr>
        <p:cNvPr id="1" name=""/>
        <p:cNvGrpSpPr/>
        <p:nvPr/>
      </p:nvGrpSpPr>
      <p:grpSpPr>
        <a:xfrm>
          <a:off x="0" y="0"/>
          <a:ext cx="0" cy="0"/>
          <a:chOff x="0" y="0"/>
          <a:chExt cx="0" cy="0"/>
        </a:xfrm>
      </p:grpSpPr>
      <p:grpSp>
        <p:nvGrpSpPr>
          <p:cNvPr id="19" name="Regieanweisungen">
            <a:extLst>
              <a:ext uri="{FF2B5EF4-FFF2-40B4-BE49-F238E27FC236}">
                <a16:creationId xmlns:a16="http://schemas.microsoft.com/office/drawing/2014/main" id="{DD7AB4DE-1BA4-A859-16C8-EA3F1E8719B6}"/>
              </a:ext>
            </a:extLst>
          </p:cNvPr>
          <p:cNvGrpSpPr/>
          <p:nvPr userDrawn="1"/>
        </p:nvGrpSpPr>
        <p:grpSpPr>
          <a:xfrm>
            <a:off x="421200" y="-360000"/>
            <a:ext cx="13834800" cy="1584000"/>
            <a:chOff x="421200" y="-360000"/>
            <a:chExt cx="13834800" cy="1584000"/>
          </a:xfrm>
          <a:solidFill>
            <a:srgbClr val="E9ECF0"/>
          </a:solidFill>
        </p:grpSpPr>
        <p:sp>
          <p:nvSpPr>
            <p:cNvPr id="20" name="Zurücksetzen">
              <a:extLst>
                <a:ext uri="{FF2B5EF4-FFF2-40B4-BE49-F238E27FC236}">
                  <a16:creationId xmlns:a16="http://schemas.microsoft.com/office/drawing/2014/main" id="{FBABA767-D438-7298-B061-69C5346BB996}"/>
                </a:ext>
              </a:extLst>
            </p:cNvPr>
            <p:cNvSpPr txBox="1"/>
            <p:nvPr userDrawn="1"/>
          </p:nvSpPr>
          <p:spPr>
            <a:xfrm rot="10800000" flipH="1" flipV="1">
              <a:off x="12348000" y="0"/>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1000" b="0" baseline="0" dirty="0">
                  <a:solidFill>
                    <a:schemeClr val="tx1"/>
                  </a:solidFill>
                  <a:latin typeface="+mn-lt"/>
                </a:rPr>
                <a:t>Textboxen in die Ursprungs-position bringen über Menü:</a:t>
              </a:r>
            </a:p>
            <a:p>
              <a:pPr indent="0" algn="l">
                <a:lnSpc>
                  <a:spcPct val="100000"/>
                </a:lnSpc>
                <a:spcBef>
                  <a:spcPts val="0"/>
                </a:spcBef>
                <a:spcAft>
                  <a:spcPts val="0"/>
                </a:spcAft>
              </a:pPr>
              <a:r>
                <a:rPr lang="de-DE" sz="1000" b="1" baseline="0" dirty="0">
                  <a:solidFill>
                    <a:schemeClr val="tx1"/>
                  </a:solidFill>
                  <a:latin typeface="+mn-lt"/>
                </a:rPr>
                <a:t>Start &gt; Folien &gt; Zurücksetzen</a:t>
              </a:r>
            </a:p>
          </p:txBody>
        </p:sp>
        <p:sp>
          <p:nvSpPr>
            <p:cNvPr id="21" name="Layoutwechsel">
              <a:extLst>
                <a:ext uri="{FF2B5EF4-FFF2-40B4-BE49-F238E27FC236}">
                  <a16:creationId xmlns:a16="http://schemas.microsoft.com/office/drawing/2014/main" id="{5F7817E7-B90E-E4FF-346A-A812D3D97394}"/>
                </a:ext>
              </a:extLst>
            </p:cNvPr>
            <p:cNvSpPr txBox="1"/>
            <p:nvPr userDrawn="1"/>
          </p:nvSpPr>
          <p:spPr>
            <a:xfrm rot="10800000" flipH="1" flipV="1">
              <a:off x="12348000" y="648000"/>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1000" b="0" baseline="0" dirty="0">
                  <a:solidFill>
                    <a:schemeClr val="tx1"/>
                  </a:solidFill>
                  <a:latin typeface="+mn-lt"/>
                </a:rPr>
                <a:t>Wechsel des Folienlayouts </a:t>
              </a:r>
              <a:br>
                <a:rPr lang="de-DE" sz="1000" b="0" baseline="0" dirty="0">
                  <a:solidFill>
                    <a:schemeClr val="tx1"/>
                  </a:solidFill>
                  <a:latin typeface="+mn-lt"/>
                </a:rPr>
              </a:br>
              <a:r>
                <a:rPr lang="de-DE" sz="1000" b="0" baseline="0" dirty="0">
                  <a:solidFill>
                    <a:schemeClr val="tx1"/>
                  </a:solidFill>
                  <a:latin typeface="+mn-lt"/>
                </a:rPr>
                <a:t>im Menü über:</a:t>
              </a:r>
            </a:p>
            <a:p>
              <a:pPr marL="0" marR="0" lvl="0" indent="0" algn="l" defTabSz="1207843" rtl="0" eaLnBrk="1" fontAlgn="auto" latinLnBrk="0" hangingPunct="1">
                <a:lnSpc>
                  <a:spcPct val="100000"/>
                </a:lnSpc>
                <a:spcBef>
                  <a:spcPts val="0"/>
                </a:spcBef>
                <a:spcAft>
                  <a:spcPts val="0"/>
                </a:spcAft>
                <a:buClrTx/>
                <a:buSzTx/>
                <a:buFontTx/>
                <a:buNone/>
                <a:tabLst/>
                <a:defRPr/>
              </a:pPr>
              <a:r>
                <a:rPr lang="de-DE" sz="1000" b="1" baseline="0" dirty="0">
                  <a:solidFill>
                    <a:schemeClr val="tx1"/>
                  </a:solidFill>
                  <a:latin typeface="+mn-lt"/>
                </a:rPr>
                <a:t>Start &gt; Folien &gt; Layout</a:t>
              </a:r>
            </a:p>
          </p:txBody>
        </p:sp>
        <p:sp>
          <p:nvSpPr>
            <p:cNvPr id="22" name="Hilfslinien">
              <a:extLst>
                <a:ext uri="{FF2B5EF4-FFF2-40B4-BE49-F238E27FC236}">
                  <a16:creationId xmlns:a16="http://schemas.microsoft.com/office/drawing/2014/main" id="{A2950C5F-854D-D365-C615-51EC6109F9F9}"/>
                </a:ext>
              </a:extLst>
            </p:cNvPr>
            <p:cNvSpPr txBox="1"/>
            <p:nvPr userDrawn="1"/>
          </p:nvSpPr>
          <p:spPr>
            <a:xfrm rot="10800000" flipH="1" flipV="1">
              <a:off x="5291313" y="-360000"/>
              <a:ext cx="6480000" cy="216488"/>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r" defTabSz="1377788" rtl="0" eaLnBrk="1" fontAlgn="auto" latinLnBrk="0" hangingPunct="1">
                <a:lnSpc>
                  <a:spcPct val="100000"/>
                </a:lnSpc>
                <a:spcBef>
                  <a:spcPts val="0"/>
                </a:spcBef>
                <a:spcAft>
                  <a:spcPts val="0"/>
                </a:spcAft>
                <a:buClrTx/>
                <a:buSzTx/>
                <a:buFontTx/>
                <a:buNone/>
                <a:tabLst/>
                <a:defRPr/>
              </a:pPr>
              <a:r>
                <a:rPr kumimoji="0" lang="de-DE" sz="1000" b="0" i="0" u="none" strike="noStrike" kern="1200" cap="none" spc="0" normalizeH="0" baseline="0" noProof="0" dirty="0">
                  <a:ln>
                    <a:noFill/>
                  </a:ln>
                  <a:solidFill>
                    <a:schemeClr val="tx1"/>
                  </a:solidFill>
                  <a:effectLst/>
                  <a:uLnTx/>
                  <a:uFillTx/>
                  <a:latin typeface="+mn-lt"/>
                  <a:ea typeface="+mn-ea"/>
                  <a:cs typeface="+mn-cs"/>
                </a:rPr>
                <a:t>Hilfslinien anzeigen über Menü: </a:t>
              </a:r>
              <a:r>
                <a:rPr kumimoji="0" lang="de-DE" sz="1000" b="1" i="0" u="none" strike="noStrike" kern="1200" cap="none" spc="0" normalizeH="0" baseline="0" noProof="0" dirty="0">
                  <a:ln>
                    <a:noFill/>
                  </a:ln>
                  <a:solidFill>
                    <a:schemeClr val="tx1"/>
                  </a:solidFill>
                  <a:effectLst/>
                  <a:uLnTx/>
                  <a:uFillTx/>
                  <a:latin typeface="+mn-lt"/>
                  <a:ea typeface="+mn-ea"/>
                  <a:cs typeface="+mn-cs"/>
                </a:rPr>
                <a:t>Ansicht &gt; Anzeigen &gt; Führungslinien </a:t>
              </a:r>
              <a:r>
                <a:rPr kumimoji="0" lang="de-DE" sz="1000" b="0" i="0" u="none" strike="noStrike" kern="1200" cap="none" spc="0" normalizeH="0" baseline="0" noProof="0" dirty="0">
                  <a:ln>
                    <a:noFill/>
                  </a:ln>
                  <a:solidFill>
                    <a:schemeClr val="tx1"/>
                  </a:solidFill>
                  <a:effectLst/>
                  <a:uLnTx/>
                  <a:uFillTx/>
                  <a:latin typeface="+mn-lt"/>
                  <a:ea typeface="+mn-ea"/>
                  <a:cs typeface="+mn-cs"/>
                </a:rPr>
                <a:t>aktivieren</a:t>
              </a:r>
            </a:p>
          </p:txBody>
        </p:sp>
        <p:sp>
          <p:nvSpPr>
            <p:cNvPr id="23" name="Hilfslinien">
              <a:extLst>
                <a:ext uri="{FF2B5EF4-FFF2-40B4-BE49-F238E27FC236}">
                  <a16:creationId xmlns:a16="http://schemas.microsoft.com/office/drawing/2014/main" id="{949BC80E-FF70-8342-9400-4EF908A64925}"/>
                </a:ext>
              </a:extLst>
            </p:cNvPr>
            <p:cNvSpPr txBox="1"/>
            <p:nvPr userDrawn="1"/>
          </p:nvSpPr>
          <p:spPr>
            <a:xfrm rot="10800000" flipH="1" flipV="1">
              <a:off x="421200" y="-360000"/>
              <a:ext cx="4788000" cy="216488"/>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l" defTabSz="1377788" rtl="0" eaLnBrk="1" fontAlgn="auto" latinLnBrk="0" hangingPunct="1">
                <a:lnSpc>
                  <a:spcPct val="100000"/>
                </a:lnSpc>
                <a:spcBef>
                  <a:spcPts val="0"/>
                </a:spcBef>
                <a:spcAft>
                  <a:spcPts val="0"/>
                </a:spcAft>
                <a:buClrTx/>
                <a:buSzTx/>
                <a:buFontTx/>
                <a:buNone/>
                <a:tabLst/>
                <a:defRPr/>
              </a:pPr>
              <a:r>
                <a:rPr kumimoji="0" lang="de-DE" sz="1000" b="0" i="0" u="none" strike="noStrike" kern="1200" cap="none" spc="0" normalizeH="0" baseline="0" noProof="0" dirty="0">
                  <a:ln>
                    <a:noFill/>
                  </a:ln>
                  <a:solidFill>
                    <a:schemeClr val="tx1"/>
                  </a:solidFill>
                  <a:effectLst/>
                  <a:uLnTx/>
                  <a:uFillTx/>
                  <a:latin typeface="+mn-lt"/>
                  <a:ea typeface="+mn-ea"/>
                  <a:cs typeface="+mn-cs"/>
                </a:rPr>
                <a:t>Bitte</a:t>
              </a:r>
              <a:r>
                <a:rPr kumimoji="0" lang="de-DE" sz="1000" b="1" i="0" u="none" strike="noStrike" kern="1200" cap="none" spc="0" normalizeH="0" baseline="0" noProof="0" dirty="0">
                  <a:ln>
                    <a:noFill/>
                  </a:ln>
                  <a:solidFill>
                    <a:schemeClr val="tx1"/>
                  </a:solidFill>
                  <a:effectLst/>
                  <a:uLnTx/>
                  <a:uFillTx/>
                  <a:latin typeface="+mn-lt"/>
                  <a:ea typeface="+mn-ea"/>
                  <a:cs typeface="+mn-cs"/>
                </a:rPr>
                <a:t> keine Änderungen im Folienmaster </a:t>
              </a:r>
              <a:r>
                <a:rPr kumimoji="0" lang="de-DE" sz="1000" b="0" i="0" u="none" strike="noStrike" kern="1200" cap="none" spc="0" normalizeH="0" baseline="0" noProof="0" dirty="0">
                  <a:ln>
                    <a:noFill/>
                  </a:ln>
                  <a:solidFill>
                    <a:schemeClr val="tx1"/>
                  </a:solidFill>
                  <a:effectLst/>
                  <a:uLnTx/>
                  <a:uFillTx/>
                  <a:latin typeface="+mn-lt"/>
                  <a:ea typeface="+mn-ea"/>
                  <a:cs typeface="+mn-cs"/>
                </a:rPr>
                <a:t>vornehmen!</a:t>
              </a:r>
            </a:p>
          </p:txBody>
        </p:sp>
      </p:grpSp>
      <p:grpSp>
        <p:nvGrpSpPr>
          <p:cNvPr id="26" name="Regieanweisungen Bilder">
            <a:extLst>
              <a:ext uri="{FF2B5EF4-FFF2-40B4-BE49-F238E27FC236}">
                <a16:creationId xmlns:a16="http://schemas.microsoft.com/office/drawing/2014/main" id="{A25B40B8-D56A-EAEA-803B-3039A09C917D}"/>
              </a:ext>
            </a:extLst>
          </p:cNvPr>
          <p:cNvGrpSpPr/>
          <p:nvPr userDrawn="1"/>
        </p:nvGrpSpPr>
        <p:grpSpPr>
          <a:xfrm>
            <a:off x="12348000" y="2232000"/>
            <a:ext cx="1908000" cy="1648477"/>
            <a:chOff x="12348000" y="1295998"/>
            <a:chExt cx="1908000" cy="1648477"/>
          </a:xfrm>
        </p:grpSpPr>
        <p:sp>
          <p:nvSpPr>
            <p:cNvPr id="24" name="Bild austauschen">
              <a:extLst>
                <a:ext uri="{FF2B5EF4-FFF2-40B4-BE49-F238E27FC236}">
                  <a16:creationId xmlns:a16="http://schemas.microsoft.com/office/drawing/2014/main" id="{F8EA4FA8-627B-F401-1C1A-A771599AEC3F}"/>
                </a:ext>
              </a:extLst>
            </p:cNvPr>
            <p:cNvSpPr txBox="1"/>
            <p:nvPr userDrawn="1"/>
          </p:nvSpPr>
          <p:spPr>
            <a:xfrm rot="10800000" flipH="1" flipV="1">
              <a:off x="12348000" y="1295998"/>
              <a:ext cx="1908000" cy="100048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1000" b="0" baseline="0" dirty="0">
                  <a:solidFill>
                    <a:schemeClr val="tx1"/>
                  </a:solidFill>
                  <a:latin typeface="+mn-lt"/>
                </a:rPr>
                <a:t>Bild austauschen:</a:t>
              </a:r>
              <a:br>
                <a:rPr lang="de-DE" sz="1000" b="0" baseline="0" dirty="0">
                  <a:solidFill>
                    <a:schemeClr val="tx1"/>
                  </a:solidFill>
                  <a:latin typeface="+mn-lt"/>
                </a:rPr>
              </a:br>
              <a:r>
                <a:rPr lang="de-DE" sz="1000" b="0" baseline="0" dirty="0">
                  <a:solidFill>
                    <a:schemeClr val="tx1"/>
                  </a:solidFill>
                  <a:latin typeface="+mn-lt"/>
                </a:rPr>
                <a:t>Das </a:t>
              </a:r>
              <a:r>
                <a:rPr lang="de-DE" sz="1000" b="1" baseline="0" dirty="0">
                  <a:solidFill>
                    <a:schemeClr val="tx1"/>
                  </a:solidFill>
                  <a:latin typeface="+mn-lt"/>
                </a:rPr>
                <a:t>platzierte Foto </a:t>
              </a:r>
              <a:r>
                <a:rPr lang="de-DE" sz="1000" b="0" baseline="0" dirty="0">
                  <a:solidFill>
                    <a:schemeClr val="tx1"/>
                  </a:solidFill>
                  <a:latin typeface="+mn-lt"/>
                </a:rPr>
                <a:t>zunächst </a:t>
              </a:r>
              <a:r>
                <a:rPr lang="de-DE" sz="1000" b="1" baseline="0" dirty="0">
                  <a:solidFill>
                    <a:schemeClr val="tx1"/>
                  </a:solidFill>
                  <a:latin typeface="+mn-lt"/>
                </a:rPr>
                <a:t>löschen</a:t>
              </a:r>
              <a:r>
                <a:rPr lang="de-DE" sz="1000" b="0" baseline="0" dirty="0">
                  <a:solidFill>
                    <a:schemeClr val="tx1"/>
                  </a:solidFill>
                  <a:latin typeface="+mn-lt"/>
                </a:rPr>
                <a:t>. Anschließend per Drag-and-Drop oder über den Bildbutton ein neues Bild einfügen.</a:t>
              </a:r>
            </a:p>
          </p:txBody>
        </p:sp>
        <p:sp>
          <p:nvSpPr>
            <p:cNvPr id="25" name="Bildausschnitt">
              <a:extLst>
                <a:ext uri="{FF2B5EF4-FFF2-40B4-BE49-F238E27FC236}">
                  <a16:creationId xmlns:a16="http://schemas.microsoft.com/office/drawing/2014/main" id="{2588377B-869A-F7C2-CD51-5C5E7EF4F816}"/>
                </a:ext>
              </a:extLst>
            </p:cNvPr>
            <p:cNvSpPr txBox="1"/>
            <p:nvPr userDrawn="1"/>
          </p:nvSpPr>
          <p:spPr>
            <a:xfrm rot="10800000" flipH="1" flipV="1">
              <a:off x="12348000" y="2368475"/>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1000" b="0" baseline="0" dirty="0">
                  <a:solidFill>
                    <a:schemeClr val="tx1"/>
                  </a:solidFill>
                  <a:latin typeface="+mn-lt"/>
                </a:rPr>
                <a:t>Bildausschnitt anpassen:</a:t>
              </a:r>
              <a:br>
                <a:rPr lang="de-DE" sz="1000" b="0" baseline="0" dirty="0">
                  <a:solidFill>
                    <a:schemeClr val="tx1"/>
                  </a:solidFill>
                  <a:latin typeface="+mn-lt"/>
                </a:rPr>
              </a:br>
              <a:r>
                <a:rPr lang="de-DE" sz="1000" b="1" baseline="0" dirty="0">
                  <a:solidFill>
                    <a:schemeClr val="tx1"/>
                  </a:solidFill>
                  <a:latin typeface="+mn-lt"/>
                </a:rPr>
                <a:t>Format &gt; Größe &gt; Zuschneiden</a:t>
              </a:r>
            </a:p>
          </p:txBody>
        </p:sp>
      </p:grpSp>
      <p:pic>
        <p:nvPicPr>
          <p:cNvPr id="15" name="Grafik">
            <a:extLst>
              <a:ext uri="{FF2B5EF4-FFF2-40B4-BE49-F238E27FC236}">
                <a16:creationId xmlns:a16="http://schemas.microsoft.com/office/drawing/2014/main" id="{B6C7AB2F-DA40-1CCD-8367-E2B037603C8A}"/>
              </a:ext>
            </a:extLst>
          </p:cNvPr>
          <p:cNvPicPr>
            <a:picLocks noGrp="1" noRot="1" noChangeAspect="1" noMove="1" noResize="1" noEditPoints="1" noAdjustHandles="1" noChangeArrowheads="1" noChangeShapeType="1" noCrop="1"/>
          </p:cNvPicPr>
          <p:nvPr userDrawn="1"/>
        </p:nvPicPr>
        <p:blipFill>
          <a:blip r:embed="rId2">
            <a:extLst>
              <a:ext uri="{28A0092B-C50C-407E-A947-70E740481C1C}">
                <a14:useLocalDpi xmlns:a14="http://schemas.microsoft.com/office/drawing/2010/main" val="0"/>
              </a:ext>
            </a:extLst>
          </a:blip>
          <a:stretch>
            <a:fillRect/>
          </a:stretch>
        </p:blipFill>
        <p:spPr>
          <a:xfrm>
            <a:off x="4233937" y="464720"/>
            <a:ext cx="1608306" cy="940158"/>
          </a:xfrm>
          <a:prstGeom prst="rect">
            <a:avLst/>
          </a:prstGeom>
        </p:spPr>
      </p:pic>
      <p:pic>
        <p:nvPicPr>
          <p:cNvPr id="18" name="UNIVERSITÄT PADERBORN Logo">
            <a:extLst>
              <a:ext uri="{FF2B5EF4-FFF2-40B4-BE49-F238E27FC236}">
                <a16:creationId xmlns:a16="http://schemas.microsoft.com/office/drawing/2014/main" id="{563F8BCA-6F1E-DA7D-A1CB-C424A9A92E85}"/>
              </a:ext>
            </a:extLst>
          </p:cNvPr>
          <p:cNvPicPr>
            <a:picLocks noGrp="1" noRot="1" noChangeAspect="1" noMove="1" noResize="1" noEditPoints="1" noAdjustHandles="1" noChangeArrowheads="1" noChangeShapeType="1" noCrop="1"/>
          </p:cNvPicPr>
          <p:nvPr userDrawn="1"/>
        </p:nvPicPr>
        <p:blipFill>
          <a:blip r:embed="rId3"/>
          <a:srcRect/>
          <a:stretch/>
        </p:blipFill>
        <p:spPr>
          <a:xfrm>
            <a:off x="669499" y="431177"/>
            <a:ext cx="2584799" cy="1052305"/>
          </a:xfrm>
          <a:prstGeom prst="rect">
            <a:avLst/>
          </a:prstGeom>
        </p:spPr>
      </p:pic>
      <p:sp>
        <p:nvSpPr>
          <p:cNvPr id="10" name="Bild">
            <a:extLst>
              <a:ext uri="{FF2B5EF4-FFF2-40B4-BE49-F238E27FC236}">
                <a16:creationId xmlns:a16="http://schemas.microsoft.com/office/drawing/2014/main" id="{ECF817C3-9D9E-E8E2-874D-5C3730CBF3EF}"/>
              </a:ext>
            </a:extLst>
          </p:cNvPr>
          <p:cNvSpPr>
            <a:spLocks noGrp="1"/>
          </p:cNvSpPr>
          <p:nvPr>
            <p:ph type="pic" sz="quarter" idx="13" hasCustomPrompt="1"/>
          </p:nvPr>
        </p:nvSpPr>
        <p:spPr>
          <a:xfrm>
            <a:off x="0" y="0"/>
            <a:ext cx="12192000" cy="6858000"/>
          </a:xfrm>
          <a:custGeom>
            <a:avLst/>
            <a:gdLst>
              <a:gd name="connsiteX0" fmla="*/ 6210300 w 12192000"/>
              <a:gd name="connsiteY0" fmla="*/ 0 h 6858000"/>
              <a:gd name="connsiteX1" fmla="*/ 12192000 w 12192000"/>
              <a:gd name="connsiteY1" fmla="*/ 0 h 6858000"/>
              <a:gd name="connsiteX2" fmla="*/ 12192000 w 12192000"/>
              <a:gd name="connsiteY2" fmla="*/ 6858000 h 6858000"/>
              <a:gd name="connsiteX3" fmla="*/ 6210300 w 12192000"/>
              <a:gd name="connsiteY3" fmla="*/ 6858000 h 6858000"/>
              <a:gd name="connsiteX4" fmla="*/ 0 w 12192000"/>
              <a:gd name="connsiteY4" fmla="*/ 0 h 6858000"/>
              <a:gd name="connsiteX5" fmla="*/ 422274 w 12192000"/>
              <a:gd name="connsiteY5" fmla="*/ 0 h 6858000"/>
              <a:gd name="connsiteX6" fmla="*/ 422274 w 12192000"/>
              <a:gd name="connsiteY6" fmla="*/ 6858000 h 6858000"/>
              <a:gd name="connsiteX7" fmla="*/ 0 w 12192000"/>
              <a:gd name="connsiteY7"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6858000">
                <a:moveTo>
                  <a:pt x="6210300" y="0"/>
                </a:moveTo>
                <a:lnTo>
                  <a:pt x="12192000" y="0"/>
                </a:lnTo>
                <a:lnTo>
                  <a:pt x="12192000" y="6858000"/>
                </a:lnTo>
                <a:lnTo>
                  <a:pt x="6210300" y="6858000"/>
                </a:lnTo>
                <a:close/>
                <a:moveTo>
                  <a:pt x="0" y="0"/>
                </a:moveTo>
                <a:lnTo>
                  <a:pt x="422274" y="0"/>
                </a:lnTo>
                <a:lnTo>
                  <a:pt x="422274" y="6858000"/>
                </a:lnTo>
                <a:lnTo>
                  <a:pt x="0" y="6858000"/>
                </a:lnTo>
                <a:close/>
              </a:path>
            </a:pathLst>
          </a:custGeom>
          <a:solidFill>
            <a:schemeClr val="bg1">
              <a:lumMod val="95000"/>
            </a:schemeClr>
          </a:solidFill>
        </p:spPr>
        <p:txBody>
          <a:bodyPr wrap="square" lIns="6624000" anchor="ctr" anchorCtr="0">
            <a:noAutofit/>
          </a:bodyPr>
          <a:lstStyle>
            <a:lvl1pPr algn="l">
              <a:defRPr/>
            </a:lvl1pPr>
          </a:lstStyle>
          <a:p>
            <a:r>
              <a:rPr lang="de-DE" dirty="0"/>
              <a:t>Bild einfügen </a:t>
            </a:r>
            <a:br>
              <a:rPr lang="de-DE" dirty="0"/>
            </a:br>
            <a:r>
              <a:rPr lang="de-DE" dirty="0"/>
              <a:t>per Drag-and-Drop</a:t>
            </a:r>
          </a:p>
        </p:txBody>
      </p:sp>
      <p:sp>
        <p:nvSpPr>
          <p:cNvPr id="14" name="Text">
            <a:extLst>
              <a:ext uri="{FF2B5EF4-FFF2-40B4-BE49-F238E27FC236}">
                <a16:creationId xmlns:a16="http://schemas.microsoft.com/office/drawing/2014/main" id="{E171BC48-5C76-4B1B-F20C-D3D1CC11FB46}"/>
              </a:ext>
            </a:extLst>
          </p:cNvPr>
          <p:cNvSpPr>
            <a:spLocks noGrp="1"/>
          </p:cNvSpPr>
          <p:nvPr>
            <p:ph type="body" orient="vert" idx="12" hasCustomPrompt="1"/>
          </p:nvPr>
        </p:nvSpPr>
        <p:spPr>
          <a:xfrm>
            <a:off x="839788" y="5688013"/>
            <a:ext cx="5003800" cy="684000"/>
          </a:xfrm>
          <a:prstGeom prst="rect">
            <a:avLst/>
          </a:prstGeom>
        </p:spPr>
        <p:txBody>
          <a:bodyPr vert="horz" numCol="1"/>
          <a:lstStyle>
            <a:lvl1pPr marL="0" indent="0">
              <a:lnSpc>
                <a:spcPct val="127000"/>
              </a:lnSpc>
              <a:spcBef>
                <a:spcPts val="0"/>
              </a:spcBef>
              <a:spcAft>
                <a:spcPts val="0"/>
              </a:spcAft>
              <a:buFont typeface="+mj-lt"/>
              <a:buNone/>
              <a:defRPr sz="1600"/>
            </a:lvl1pPr>
            <a:lvl2pPr marL="0" indent="0">
              <a:lnSpc>
                <a:spcPct val="127000"/>
              </a:lnSpc>
              <a:spcBef>
                <a:spcPts val="0"/>
              </a:spcBef>
              <a:spcAft>
                <a:spcPts val="0"/>
              </a:spcAft>
              <a:buFont typeface="+mj-lt"/>
              <a:buNone/>
              <a:defRPr sz="1600"/>
            </a:lvl2pPr>
            <a:lvl3pPr marL="0" indent="0">
              <a:lnSpc>
                <a:spcPct val="127000"/>
              </a:lnSpc>
              <a:spcBef>
                <a:spcPts val="0"/>
              </a:spcBef>
              <a:spcAft>
                <a:spcPts val="0"/>
              </a:spcAft>
              <a:buFont typeface="+mj-lt"/>
              <a:buNone/>
              <a:defRPr sz="1600"/>
            </a:lvl3pPr>
            <a:lvl4pPr marL="0" indent="0">
              <a:lnSpc>
                <a:spcPct val="127000"/>
              </a:lnSpc>
              <a:spcBef>
                <a:spcPts val="0"/>
              </a:spcBef>
              <a:spcAft>
                <a:spcPts val="0"/>
              </a:spcAft>
              <a:buFont typeface="+mj-lt"/>
              <a:buNone/>
              <a:defRPr sz="1600"/>
            </a:lvl4pPr>
            <a:lvl5pPr marL="0" indent="0">
              <a:lnSpc>
                <a:spcPct val="127000"/>
              </a:lnSpc>
              <a:spcBef>
                <a:spcPts val="0"/>
              </a:spcBef>
              <a:spcAft>
                <a:spcPts val="0"/>
              </a:spcAft>
              <a:buFont typeface="+mj-lt"/>
              <a:buNone/>
              <a:defRPr sz="1600"/>
            </a:lvl5pPr>
            <a:lvl6pPr marL="0" indent="0">
              <a:lnSpc>
                <a:spcPct val="127000"/>
              </a:lnSpc>
              <a:spcBef>
                <a:spcPts val="0"/>
              </a:spcBef>
              <a:spcAft>
                <a:spcPts val="0"/>
              </a:spcAft>
              <a:buFont typeface="+mj-lt"/>
              <a:buNone/>
              <a:defRPr sz="1600"/>
            </a:lvl6pPr>
            <a:lvl7pPr marL="0" indent="0">
              <a:lnSpc>
                <a:spcPct val="127000"/>
              </a:lnSpc>
              <a:spcBef>
                <a:spcPts val="0"/>
              </a:spcBef>
              <a:spcAft>
                <a:spcPts val="0"/>
              </a:spcAft>
              <a:buFont typeface="+mj-lt"/>
              <a:buNone/>
              <a:defRPr sz="1600"/>
            </a:lvl7pPr>
            <a:lvl8pPr marL="0" indent="0">
              <a:lnSpc>
                <a:spcPct val="127000"/>
              </a:lnSpc>
              <a:spcBef>
                <a:spcPts val="0"/>
              </a:spcBef>
              <a:spcAft>
                <a:spcPts val="0"/>
              </a:spcAft>
              <a:buFont typeface="+mj-lt"/>
              <a:buNone/>
              <a:defRPr sz="1600"/>
            </a:lvl8pPr>
            <a:lvl9pPr marL="0" indent="0">
              <a:lnSpc>
                <a:spcPct val="127000"/>
              </a:lnSpc>
              <a:spcBef>
                <a:spcPts val="0"/>
              </a:spcBef>
              <a:spcAft>
                <a:spcPts val="0"/>
              </a:spcAft>
              <a:buFont typeface="+mj-lt"/>
              <a:buNone/>
              <a:defRPr sz="1600"/>
            </a:lvl9pPr>
          </a:lstStyle>
          <a:p>
            <a:r>
              <a:rPr lang="de-DE" dirty="0"/>
              <a:t>Akademischer Titel Vorname Nachname Referent*in</a:t>
            </a:r>
            <a:br>
              <a:rPr lang="de-DE" dirty="0"/>
            </a:br>
            <a:r>
              <a:rPr lang="de-DE" dirty="0"/>
              <a:t>XX. Monat 20XX</a:t>
            </a:r>
          </a:p>
        </p:txBody>
      </p:sp>
      <p:sp>
        <p:nvSpPr>
          <p:cNvPr id="3" name="Untertitel">
            <a:extLst>
              <a:ext uri="{FF2B5EF4-FFF2-40B4-BE49-F238E27FC236}">
                <a16:creationId xmlns:a16="http://schemas.microsoft.com/office/drawing/2014/main" id="{D6D4D647-3129-77A4-44F9-D0026D9370B9}"/>
              </a:ext>
            </a:extLst>
          </p:cNvPr>
          <p:cNvSpPr>
            <a:spLocks noGrp="1"/>
          </p:cNvSpPr>
          <p:nvPr>
            <p:ph type="subTitle" idx="1" hasCustomPrompt="1"/>
          </p:nvPr>
        </p:nvSpPr>
        <p:spPr>
          <a:xfrm>
            <a:off x="839788" y="3803651"/>
            <a:ext cx="5003800" cy="1332000"/>
          </a:xfrm>
          <a:prstGeom prst="rect">
            <a:avLst/>
          </a:prstGeom>
        </p:spPr>
        <p:txBody>
          <a:bodyPr/>
          <a:lstStyle>
            <a:lvl1pPr marL="0" indent="0" algn="l">
              <a:lnSpc>
                <a:spcPct val="100000"/>
              </a:lnSpc>
              <a:spcBef>
                <a:spcPts val="0"/>
              </a:spcBef>
              <a:spcAft>
                <a:spcPts val="0"/>
              </a:spcAft>
              <a:buFont typeface="+mj-lt"/>
              <a:buNone/>
              <a:defRPr sz="2000"/>
            </a:lvl1pPr>
            <a:lvl2pPr marL="0" indent="0" algn="l">
              <a:lnSpc>
                <a:spcPct val="100000"/>
              </a:lnSpc>
              <a:spcBef>
                <a:spcPts val="0"/>
              </a:spcBef>
              <a:spcAft>
                <a:spcPts val="0"/>
              </a:spcAft>
              <a:buFont typeface="+mj-lt"/>
              <a:buNone/>
              <a:defRPr sz="2000"/>
            </a:lvl2pPr>
            <a:lvl3pPr marL="0" indent="0" algn="l">
              <a:lnSpc>
                <a:spcPct val="100000"/>
              </a:lnSpc>
              <a:spcBef>
                <a:spcPts val="0"/>
              </a:spcBef>
              <a:spcAft>
                <a:spcPts val="0"/>
              </a:spcAft>
              <a:buFont typeface="+mj-lt"/>
              <a:buNone/>
              <a:defRPr sz="2000"/>
            </a:lvl3pPr>
            <a:lvl4pPr marL="0" indent="0" algn="l">
              <a:lnSpc>
                <a:spcPct val="100000"/>
              </a:lnSpc>
              <a:spcBef>
                <a:spcPts val="0"/>
              </a:spcBef>
              <a:spcAft>
                <a:spcPts val="0"/>
              </a:spcAft>
              <a:buFont typeface="+mj-lt"/>
              <a:buNone/>
              <a:defRPr sz="2000"/>
            </a:lvl4pPr>
            <a:lvl5pPr marL="0" indent="0" algn="l">
              <a:lnSpc>
                <a:spcPct val="100000"/>
              </a:lnSpc>
              <a:spcBef>
                <a:spcPts val="0"/>
              </a:spcBef>
              <a:spcAft>
                <a:spcPts val="0"/>
              </a:spcAft>
              <a:buFont typeface="+mj-lt"/>
              <a:buNone/>
              <a:defRPr sz="2000"/>
            </a:lvl5pPr>
            <a:lvl6pPr marL="0" indent="0" algn="l">
              <a:lnSpc>
                <a:spcPct val="100000"/>
              </a:lnSpc>
              <a:spcBef>
                <a:spcPts val="0"/>
              </a:spcBef>
              <a:spcAft>
                <a:spcPts val="0"/>
              </a:spcAft>
              <a:buFont typeface="+mj-lt"/>
              <a:buNone/>
              <a:defRPr sz="2000"/>
            </a:lvl6pPr>
            <a:lvl7pPr marL="0" indent="0" algn="l">
              <a:lnSpc>
                <a:spcPct val="100000"/>
              </a:lnSpc>
              <a:spcBef>
                <a:spcPts val="0"/>
              </a:spcBef>
              <a:spcAft>
                <a:spcPts val="0"/>
              </a:spcAft>
              <a:buFont typeface="+mj-lt"/>
              <a:buNone/>
              <a:defRPr sz="2000"/>
            </a:lvl7pPr>
            <a:lvl8pPr marL="0" indent="0" algn="l">
              <a:lnSpc>
                <a:spcPct val="100000"/>
              </a:lnSpc>
              <a:spcBef>
                <a:spcPts val="0"/>
              </a:spcBef>
              <a:spcAft>
                <a:spcPts val="0"/>
              </a:spcAft>
              <a:buFont typeface="+mj-lt"/>
              <a:buNone/>
              <a:defRPr sz="2000"/>
            </a:lvl8pPr>
            <a:lvl9pPr marL="0" indent="0" algn="l">
              <a:lnSpc>
                <a:spcPct val="100000"/>
              </a:lnSpc>
              <a:spcBef>
                <a:spcPts val="0"/>
              </a:spcBef>
              <a:spcAft>
                <a:spcPts val="0"/>
              </a:spcAft>
              <a:buFont typeface="+mj-lt"/>
              <a:buNone/>
              <a:defRPr sz="2000"/>
            </a:lvl9pPr>
          </a:lstStyle>
          <a:p>
            <a:r>
              <a:rPr lang="de-DE" dirty="0"/>
              <a:t>Untertitel und weiterführende Informationen zur Präsentation</a:t>
            </a:r>
            <a:br>
              <a:rPr lang="de-DE" dirty="0"/>
            </a:br>
            <a:r>
              <a:rPr lang="de-DE" dirty="0"/>
              <a:t>Platzhalter für </a:t>
            </a:r>
            <a:br>
              <a:rPr lang="de-DE" dirty="0"/>
            </a:br>
            <a:r>
              <a:rPr lang="de-DE" dirty="0"/>
              <a:t>maximal vier Zeilen</a:t>
            </a:r>
          </a:p>
        </p:txBody>
      </p:sp>
      <p:sp>
        <p:nvSpPr>
          <p:cNvPr id="2" name="Titel">
            <a:extLst>
              <a:ext uri="{FF2B5EF4-FFF2-40B4-BE49-F238E27FC236}">
                <a16:creationId xmlns:a16="http://schemas.microsoft.com/office/drawing/2014/main" id="{A59FA09D-AD95-6B5C-EC3F-0EB013E603ED}"/>
              </a:ext>
            </a:extLst>
          </p:cNvPr>
          <p:cNvSpPr>
            <a:spLocks noGrp="1"/>
          </p:cNvSpPr>
          <p:nvPr>
            <p:ph type="ctrTitle" hasCustomPrompt="1"/>
          </p:nvPr>
        </p:nvSpPr>
        <p:spPr>
          <a:xfrm>
            <a:off x="839788" y="2119591"/>
            <a:ext cx="5003800" cy="1225272"/>
          </a:xfrm>
        </p:spPr>
        <p:txBody>
          <a:bodyPr anchor="b"/>
          <a:lstStyle>
            <a:lvl1pPr algn="l">
              <a:defRPr sz="3500"/>
            </a:lvl1pPr>
          </a:lstStyle>
          <a:p>
            <a:r>
              <a:rPr lang="de-DE" dirty="0"/>
              <a:t>Titel der Präsentation</a:t>
            </a:r>
            <a:br>
              <a:rPr lang="de-DE" dirty="0"/>
            </a:br>
            <a:r>
              <a:rPr lang="de-DE" dirty="0"/>
              <a:t>max. zwei Zeilen</a:t>
            </a:r>
          </a:p>
        </p:txBody>
      </p:sp>
      <p:sp>
        <p:nvSpPr>
          <p:cNvPr id="16" name="Foliennummer">
            <a:extLst>
              <a:ext uri="{FF2B5EF4-FFF2-40B4-BE49-F238E27FC236}">
                <a16:creationId xmlns:a16="http://schemas.microsoft.com/office/drawing/2014/main" id="{C4452043-65A5-4F92-AC6F-7916714D6737}"/>
              </a:ext>
            </a:extLst>
          </p:cNvPr>
          <p:cNvSpPr>
            <a:spLocks noGrp="1"/>
          </p:cNvSpPr>
          <p:nvPr>
            <p:ph type="sldNum" sz="quarter" idx="11"/>
          </p:nvPr>
        </p:nvSpPr>
        <p:spPr>
          <a:xfrm>
            <a:off x="11089560" y="7200000"/>
            <a:ext cx="504000" cy="185738"/>
          </a:xfrm>
          <a:solidFill>
            <a:srgbClr val="E6E6E6"/>
          </a:solidFill>
        </p:spPr>
        <p:txBody>
          <a:bodyPr/>
          <a:lstStyle>
            <a:lvl1pPr>
              <a:defRPr>
                <a:solidFill>
                  <a:srgbClr val="E6E6E6"/>
                </a:solidFill>
              </a:defRPr>
            </a:lvl1pPr>
          </a:lstStyle>
          <a:p>
            <a:fld id="{11DE32AD-F86D-4804-839F-80A6732D429D}" type="slidenum">
              <a:rPr lang="de-DE" smtClean="0"/>
              <a:pPr/>
              <a:t>‹Nr.›</a:t>
            </a:fld>
            <a:endParaRPr lang="de-DE" dirty="0"/>
          </a:p>
        </p:txBody>
      </p:sp>
      <p:sp>
        <p:nvSpPr>
          <p:cNvPr id="17" name="Fußzeile">
            <a:extLst>
              <a:ext uri="{FF2B5EF4-FFF2-40B4-BE49-F238E27FC236}">
                <a16:creationId xmlns:a16="http://schemas.microsoft.com/office/drawing/2014/main" id="{E8F86F38-E26E-44B5-B25E-9442FAA84183}"/>
              </a:ext>
            </a:extLst>
          </p:cNvPr>
          <p:cNvSpPr>
            <a:spLocks noGrp="1"/>
          </p:cNvSpPr>
          <p:nvPr>
            <p:ph type="ftr" sz="quarter" idx="10"/>
          </p:nvPr>
        </p:nvSpPr>
        <p:spPr>
          <a:xfrm>
            <a:off x="421200" y="7200000"/>
            <a:ext cx="25400" cy="185738"/>
          </a:xfrm>
          <a:solidFill>
            <a:srgbClr val="E6E6E6"/>
          </a:solidFill>
        </p:spPr>
        <p:txBody>
          <a:bodyPr/>
          <a:lstStyle>
            <a:lvl1pPr>
              <a:defRPr>
                <a:solidFill>
                  <a:srgbClr val="E6E6E6"/>
                </a:solidFill>
              </a:defRPr>
            </a:lvl1pPr>
          </a:lstStyle>
          <a:p>
            <a:r>
              <a:rPr lang="de-DE"/>
              <a:t>ProDaBi Team 2025</a:t>
            </a:r>
            <a:endParaRPr lang="de-DE" dirty="0"/>
          </a:p>
        </p:txBody>
      </p:sp>
    </p:spTree>
    <p:extLst>
      <p:ext uri="{BB962C8B-B14F-4D97-AF65-F5344CB8AC3E}">
        <p14:creationId xmlns:p14="http://schemas.microsoft.com/office/powerpoint/2010/main" val="1320890037"/>
      </p:ext>
    </p:extLst>
  </p:cSld>
  <p:clrMapOvr>
    <a:masterClrMapping/>
  </p:clrMapOvr>
  <p:extLst>
    <p:ext uri="{DCECCB84-F9BA-43D5-87BE-67443E8EF086}">
      <p15:sldGuideLst xmlns:p15="http://schemas.microsoft.com/office/powerpoint/2012/main">
        <p15:guide id="1" orient="horz" pos="2107">
          <p15:clr>
            <a:srgbClr val="000000"/>
          </p15:clr>
        </p15:guide>
        <p15:guide id="2" pos="529" userDrawn="1">
          <p15:clr>
            <a:srgbClr val="000000"/>
          </p15:clr>
        </p15:guide>
        <p15:guide id="3" pos="3681" userDrawn="1">
          <p15:clr>
            <a:srgbClr val="000000"/>
          </p15:clr>
        </p15:guide>
        <p15:guide id="4" orient="horz" pos="2396">
          <p15:clr>
            <a:srgbClr val="000000"/>
          </p15:clr>
        </p15:guide>
        <p15:guide id="5" orient="horz" pos="3583">
          <p15:clr>
            <a:srgbClr val="00000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Titelfolie mit Bild (B)">
    <p:spTree>
      <p:nvGrpSpPr>
        <p:cNvPr id="1" name=""/>
        <p:cNvGrpSpPr/>
        <p:nvPr/>
      </p:nvGrpSpPr>
      <p:grpSpPr>
        <a:xfrm>
          <a:off x="0" y="0"/>
          <a:ext cx="0" cy="0"/>
          <a:chOff x="0" y="0"/>
          <a:chExt cx="0" cy="0"/>
        </a:xfrm>
      </p:grpSpPr>
      <p:grpSp>
        <p:nvGrpSpPr>
          <p:cNvPr id="19" name="Regieanweisungen">
            <a:extLst>
              <a:ext uri="{FF2B5EF4-FFF2-40B4-BE49-F238E27FC236}">
                <a16:creationId xmlns:a16="http://schemas.microsoft.com/office/drawing/2014/main" id="{77EDE39F-EEED-97C6-B8EB-FA765B4DF7BD}"/>
              </a:ext>
            </a:extLst>
          </p:cNvPr>
          <p:cNvGrpSpPr/>
          <p:nvPr userDrawn="1"/>
        </p:nvGrpSpPr>
        <p:grpSpPr>
          <a:xfrm>
            <a:off x="421200" y="-360000"/>
            <a:ext cx="13834800" cy="1584000"/>
            <a:chOff x="421200" y="-360000"/>
            <a:chExt cx="13834800" cy="1584000"/>
          </a:xfrm>
          <a:solidFill>
            <a:srgbClr val="E9ECF0"/>
          </a:solidFill>
        </p:grpSpPr>
        <p:sp>
          <p:nvSpPr>
            <p:cNvPr id="20" name="Zurücksetzen">
              <a:extLst>
                <a:ext uri="{FF2B5EF4-FFF2-40B4-BE49-F238E27FC236}">
                  <a16:creationId xmlns:a16="http://schemas.microsoft.com/office/drawing/2014/main" id="{1A832836-8ADC-D35E-E8EB-D460C143CD37}"/>
                </a:ext>
              </a:extLst>
            </p:cNvPr>
            <p:cNvSpPr txBox="1"/>
            <p:nvPr userDrawn="1"/>
          </p:nvSpPr>
          <p:spPr>
            <a:xfrm rot="10800000" flipH="1" flipV="1">
              <a:off x="12348000" y="0"/>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1000" b="0" baseline="0" dirty="0">
                  <a:solidFill>
                    <a:schemeClr val="tx1"/>
                  </a:solidFill>
                  <a:latin typeface="+mn-lt"/>
                </a:rPr>
                <a:t>Textboxen in die Ursprungs-position bringen über Menü:</a:t>
              </a:r>
            </a:p>
            <a:p>
              <a:pPr indent="0" algn="l">
                <a:lnSpc>
                  <a:spcPct val="100000"/>
                </a:lnSpc>
                <a:spcBef>
                  <a:spcPts val="0"/>
                </a:spcBef>
                <a:spcAft>
                  <a:spcPts val="0"/>
                </a:spcAft>
              </a:pPr>
              <a:r>
                <a:rPr lang="de-DE" sz="1000" b="1" baseline="0" dirty="0">
                  <a:solidFill>
                    <a:schemeClr val="tx1"/>
                  </a:solidFill>
                  <a:latin typeface="+mn-lt"/>
                </a:rPr>
                <a:t>Start &gt; Folien &gt; Zurücksetzen</a:t>
              </a:r>
            </a:p>
          </p:txBody>
        </p:sp>
        <p:sp>
          <p:nvSpPr>
            <p:cNvPr id="21" name="Layoutwechsel">
              <a:extLst>
                <a:ext uri="{FF2B5EF4-FFF2-40B4-BE49-F238E27FC236}">
                  <a16:creationId xmlns:a16="http://schemas.microsoft.com/office/drawing/2014/main" id="{5DCF6513-F1D4-3C3A-8069-5A3C9DAEED4B}"/>
                </a:ext>
              </a:extLst>
            </p:cNvPr>
            <p:cNvSpPr txBox="1"/>
            <p:nvPr userDrawn="1"/>
          </p:nvSpPr>
          <p:spPr>
            <a:xfrm rot="10800000" flipH="1" flipV="1">
              <a:off x="12348000" y="648000"/>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1000" b="0" baseline="0" dirty="0">
                  <a:solidFill>
                    <a:schemeClr val="tx1"/>
                  </a:solidFill>
                  <a:latin typeface="+mn-lt"/>
                </a:rPr>
                <a:t>Wechsel des Folienlayouts </a:t>
              </a:r>
              <a:br>
                <a:rPr lang="de-DE" sz="1000" b="0" baseline="0" dirty="0">
                  <a:solidFill>
                    <a:schemeClr val="tx1"/>
                  </a:solidFill>
                  <a:latin typeface="+mn-lt"/>
                </a:rPr>
              </a:br>
              <a:r>
                <a:rPr lang="de-DE" sz="1000" b="0" baseline="0" dirty="0">
                  <a:solidFill>
                    <a:schemeClr val="tx1"/>
                  </a:solidFill>
                  <a:latin typeface="+mn-lt"/>
                </a:rPr>
                <a:t>im Menü über:</a:t>
              </a:r>
            </a:p>
            <a:p>
              <a:pPr marL="0" marR="0" lvl="0" indent="0" algn="l" defTabSz="1207843" rtl="0" eaLnBrk="1" fontAlgn="auto" latinLnBrk="0" hangingPunct="1">
                <a:lnSpc>
                  <a:spcPct val="100000"/>
                </a:lnSpc>
                <a:spcBef>
                  <a:spcPts val="0"/>
                </a:spcBef>
                <a:spcAft>
                  <a:spcPts val="0"/>
                </a:spcAft>
                <a:buClrTx/>
                <a:buSzTx/>
                <a:buFontTx/>
                <a:buNone/>
                <a:tabLst/>
                <a:defRPr/>
              </a:pPr>
              <a:r>
                <a:rPr lang="de-DE" sz="1000" b="1" baseline="0" dirty="0">
                  <a:solidFill>
                    <a:schemeClr val="tx1"/>
                  </a:solidFill>
                  <a:latin typeface="+mn-lt"/>
                </a:rPr>
                <a:t>Start &gt; Folien &gt; Layout</a:t>
              </a:r>
            </a:p>
          </p:txBody>
        </p:sp>
        <p:sp>
          <p:nvSpPr>
            <p:cNvPr id="22" name="Hilfslinien">
              <a:extLst>
                <a:ext uri="{FF2B5EF4-FFF2-40B4-BE49-F238E27FC236}">
                  <a16:creationId xmlns:a16="http://schemas.microsoft.com/office/drawing/2014/main" id="{7030AE68-D2FE-AAED-7DC5-80BB8D7D797C}"/>
                </a:ext>
              </a:extLst>
            </p:cNvPr>
            <p:cNvSpPr txBox="1"/>
            <p:nvPr userDrawn="1"/>
          </p:nvSpPr>
          <p:spPr>
            <a:xfrm rot="10800000" flipH="1" flipV="1">
              <a:off x="5291313" y="-360000"/>
              <a:ext cx="6480000" cy="216488"/>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r" defTabSz="1377788" rtl="0" eaLnBrk="1" fontAlgn="auto" latinLnBrk="0" hangingPunct="1">
                <a:lnSpc>
                  <a:spcPct val="100000"/>
                </a:lnSpc>
                <a:spcBef>
                  <a:spcPts val="0"/>
                </a:spcBef>
                <a:spcAft>
                  <a:spcPts val="0"/>
                </a:spcAft>
                <a:buClrTx/>
                <a:buSzTx/>
                <a:buFontTx/>
                <a:buNone/>
                <a:tabLst/>
                <a:defRPr/>
              </a:pPr>
              <a:r>
                <a:rPr kumimoji="0" lang="de-DE" sz="1000" b="0" i="0" u="none" strike="noStrike" kern="1200" cap="none" spc="0" normalizeH="0" baseline="0" noProof="0" dirty="0">
                  <a:ln>
                    <a:noFill/>
                  </a:ln>
                  <a:solidFill>
                    <a:schemeClr val="tx1"/>
                  </a:solidFill>
                  <a:effectLst/>
                  <a:uLnTx/>
                  <a:uFillTx/>
                  <a:latin typeface="+mn-lt"/>
                  <a:ea typeface="+mn-ea"/>
                  <a:cs typeface="+mn-cs"/>
                </a:rPr>
                <a:t>Hilfslinien anzeigen über Menü: </a:t>
              </a:r>
              <a:r>
                <a:rPr kumimoji="0" lang="de-DE" sz="1000" b="1" i="0" u="none" strike="noStrike" kern="1200" cap="none" spc="0" normalizeH="0" baseline="0" noProof="0" dirty="0">
                  <a:ln>
                    <a:noFill/>
                  </a:ln>
                  <a:solidFill>
                    <a:schemeClr val="tx1"/>
                  </a:solidFill>
                  <a:effectLst/>
                  <a:uLnTx/>
                  <a:uFillTx/>
                  <a:latin typeface="+mn-lt"/>
                  <a:ea typeface="+mn-ea"/>
                  <a:cs typeface="+mn-cs"/>
                </a:rPr>
                <a:t>Ansicht &gt; Anzeigen &gt; Führungslinien </a:t>
              </a:r>
              <a:r>
                <a:rPr kumimoji="0" lang="de-DE" sz="1000" b="0" i="0" u="none" strike="noStrike" kern="1200" cap="none" spc="0" normalizeH="0" baseline="0" noProof="0" dirty="0">
                  <a:ln>
                    <a:noFill/>
                  </a:ln>
                  <a:solidFill>
                    <a:schemeClr val="tx1"/>
                  </a:solidFill>
                  <a:effectLst/>
                  <a:uLnTx/>
                  <a:uFillTx/>
                  <a:latin typeface="+mn-lt"/>
                  <a:ea typeface="+mn-ea"/>
                  <a:cs typeface="+mn-cs"/>
                </a:rPr>
                <a:t>aktivieren</a:t>
              </a:r>
            </a:p>
          </p:txBody>
        </p:sp>
        <p:sp>
          <p:nvSpPr>
            <p:cNvPr id="23" name="Hilfslinien">
              <a:extLst>
                <a:ext uri="{FF2B5EF4-FFF2-40B4-BE49-F238E27FC236}">
                  <a16:creationId xmlns:a16="http://schemas.microsoft.com/office/drawing/2014/main" id="{99EDFAA0-0A4E-9DDB-9037-48148676C102}"/>
                </a:ext>
              </a:extLst>
            </p:cNvPr>
            <p:cNvSpPr txBox="1"/>
            <p:nvPr userDrawn="1"/>
          </p:nvSpPr>
          <p:spPr>
            <a:xfrm rot="10800000" flipH="1" flipV="1">
              <a:off x="421200" y="-360000"/>
              <a:ext cx="4788000" cy="216488"/>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l" defTabSz="1377788" rtl="0" eaLnBrk="1" fontAlgn="auto" latinLnBrk="0" hangingPunct="1">
                <a:lnSpc>
                  <a:spcPct val="100000"/>
                </a:lnSpc>
                <a:spcBef>
                  <a:spcPts val="0"/>
                </a:spcBef>
                <a:spcAft>
                  <a:spcPts val="0"/>
                </a:spcAft>
                <a:buClrTx/>
                <a:buSzTx/>
                <a:buFontTx/>
                <a:buNone/>
                <a:tabLst/>
                <a:defRPr/>
              </a:pPr>
              <a:r>
                <a:rPr kumimoji="0" lang="de-DE" sz="1000" b="0" i="0" u="none" strike="noStrike" kern="1200" cap="none" spc="0" normalizeH="0" baseline="0" noProof="0" dirty="0">
                  <a:ln>
                    <a:noFill/>
                  </a:ln>
                  <a:solidFill>
                    <a:schemeClr val="tx1"/>
                  </a:solidFill>
                  <a:effectLst/>
                  <a:uLnTx/>
                  <a:uFillTx/>
                  <a:latin typeface="+mn-lt"/>
                  <a:ea typeface="+mn-ea"/>
                  <a:cs typeface="+mn-cs"/>
                </a:rPr>
                <a:t>Bitte </a:t>
              </a:r>
              <a:r>
                <a:rPr kumimoji="0" lang="de-DE" sz="1000" b="1" i="0" u="none" strike="noStrike" kern="1200" cap="none" spc="0" normalizeH="0" baseline="0" noProof="0" dirty="0">
                  <a:ln>
                    <a:noFill/>
                  </a:ln>
                  <a:solidFill>
                    <a:schemeClr val="tx1"/>
                  </a:solidFill>
                  <a:effectLst/>
                  <a:uLnTx/>
                  <a:uFillTx/>
                  <a:latin typeface="+mn-lt"/>
                  <a:ea typeface="+mn-ea"/>
                  <a:cs typeface="+mn-cs"/>
                </a:rPr>
                <a:t>keine Änderungen im Folienmaster </a:t>
              </a:r>
              <a:r>
                <a:rPr kumimoji="0" lang="de-DE" sz="1000" b="0" i="0" u="none" strike="noStrike" kern="1200" cap="none" spc="0" normalizeH="0" baseline="0" noProof="0" dirty="0">
                  <a:ln>
                    <a:noFill/>
                  </a:ln>
                  <a:solidFill>
                    <a:schemeClr val="tx1"/>
                  </a:solidFill>
                  <a:effectLst/>
                  <a:uLnTx/>
                  <a:uFillTx/>
                  <a:latin typeface="+mn-lt"/>
                  <a:ea typeface="+mn-ea"/>
                  <a:cs typeface="+mn-cs"/>
                </a:rPr>
                <a:t>vornehmen!</a:t>
              </a:r>
            </a:p>
          </p:txBody>
        </p:sp>
      </p:grpSp>
      <p:grpSp>
        <p:nvGrpSpPr>
          <p:cNvPr id="24" name="Regieanweisungen Bilder">
            <a:extLst>
              <a:ext uri="{FF2B5EF4-FFF2-40B4-BE49-F238E27FC236}">
                <a16:creationId xmlns:a16="http://schemas.microsoft.com/office/drawing/2014/main" id="{531E4F5C-8714-80D0-89D4-5ACDAFB70F51}"/>
              </a:ext>
            </a:extLst>
          </p:cNvPr>
          <p:cNvGrpSpPr/>
          <p:nvPr userDrawn="1"/>
        </p:nvGrpSpPr>
        <p:grpSpPr>
          <a:xfrm>
            <a:off x="12348000" y="2232000"/>
            <a:ext cx="1908000" cy="1648477"/>
            <a:chOff x="12348000" y="1295998"/>
            <a:chExt cx="1908000" cy="1648477"/>
          </a:xfrm>
        </p:grpSpPr>
        <p:sp>
          <p:nvSpPr>
            <p:cNvPr id="25" name="Bild austauschen">
              <a:extLst>
                <a:ext uri="{FF2B5EF4-FFF2-40B4-BE49-F238E27FC236}">
                  <a16:creationId xmlns:a16="http://schemas.microsoft.com/office/drawing/2014/main" id="{6C95BF98-4BED-1485-3FF8-8364859D2816}"/>
                </a:ext>
              </a:extLst>
            </p:cNvPr>
            <p:cNvSpPr txBox="1"/>
            <p:nvPr userDrawn="1"/>
          </p:nvSpPr>
          <p:spPr>
            <a:xfrm rot="10800000" flipH="1" flipV="1">
              <a:off x="12348000" y="1295998"/>
              <a:ext cx="1908000" cy="100048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1000" b="0" baseline="0" dirty="0">
                  <a:solidFill>
                    <a:schemeClr val="tx1"/>
                  </a:solidFill>
                  <a:latin typeface="+mn-lt"/>
                </a:rPr>
                <a:t>Bild austauschen:</a:t>
              </a:r>
              <a:br>
                <a:rPr lang="de-DE" sz="1000" b="0" baseline="0" dirty="0">
                  <a:solidFill>
                    <a:schemeClr val="tx1"/>
                  </a:solidFill>
                  <a:latin typeface="+mn-lt"/>
                </a:rPr>
              </a:br>
              <a:r>
                <a:rPr lang="de-DE" sz="1000" b="0" baseline="0" dirty="0">
                  <a:solidFill>
                    <a:schemeClr val="tx1"/>
                  </a:solidFill>
                  <a:latin typeface="+mn-lt"/>
                </a:rPr>
                <a:t>Das </a:t>
              </a:r>
              <a:r>
                <a:rPr lang="de-DE" sz="1000" b="1" baseline="0" dirty="0">
                  <a:solidFill>
                    <a:schemeClr val="tx1"/>
                  </a:solidFill>
                  <a:latin typeface="+mn-lt"/>
                </a:rPr>
                <a:t>platzierte Foto </a:t>
              </a:r>
              <a:r>
                <a:rPr lang="de-DE" sz="1000" b="0" baseline="0" dirty="0">
                  <a:solidFill>
                    <a:schemeClr val="tx1"/>
                  </a:solidFill>
                  <a:latin typeface="+mn-lt"/>
                </a:rPr>
                <a:t>zunächst </a:t>
              </a:r>
              <a:r>
                <a:rPr lang="de-DE" sz="1000" b="1" baseline="0" dirty="0">
                  <a:solidFill>
                    <a:schemeClr val="tx1"/>
                  </a:solidFill>
                  <a:latin typeface="+mn-lt"/>
                </a:rPr>
                <a:t>löschen</a:t>
              </a:r>
              <a:r>
                <a:rPr lang="de-DE" sz="1000" b="0" baseline="0" dirty="0">
                  <a:solidFill>
                    <a:schemeClr val="tx1"/>
                  </a:solidFill>
                  <a:latin typeface="+mn-lt"/>
                </a:rPr>
                <a:t>. Anschließend per Drag-and-Drop neues Bild einfügen.</a:t>
              </a:r>
            </a:p>
          </p:txBody>
        </p:sp>
        <p:sp>
          <p:nvSpPr>
            <p:cNvPr id="26" name="Bildausschnitt">
              <a:extLst>
                <a:ext uri="{FF2B5EF4-FFF2-40B4-BE49-F238E27FC236}">
                  <a16:creationId xmlns:a16="http://schemas.microsoft.com/office/drawing/2014/main" id="{14B4C59F-54E2-791B-A964-9281B7456FB7}"/>
                </a:ext>
              </a:extLst>
            </p:cNvPr>
            <p:cNvSpPr txBox="1"/>
            <p:nvPr userDrawn="1"/>
          </p:nvSpPr>
          <p:spPr>
            <a:xfrm rot="10800000" flipH="1" flipV="1">
              <a:off x="12348000" y="2368475"/>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1000" b="0" baseline="0" dirty="0">
                  <a:solidFill>
                    <a:schemeClr val="tx1"/>
                  </a:solidFill>
                  <a:latin typeface="+mn-lt"/>
                </a:rPr>
                <a:t>Bildausschnitt anpassen:</a:t>
              </a:r>
              <a:br>
                <a:rPr lang="de-DE" sz="1000" b="0" baseline="0" dirty="0">
                  <a:solidFill>
                    <a:schemeClr val="tx1"/>
                  </a:solidFill>
                  <a:latin typeface="+mn-lt"/>
                </a:rPr>
              </a:br>
              <a:r>
                <a:rPr lang="de-DE" sz="1000" b="1" baseline="0" dirty="0">
                  <a:solidFill>
                    <a:schemeClr val="tx1"/>
                  </a:solidFill>
                  <a:latin typeface="+mn-lt"/>
                </a:rPr>
                <a:t>Format &gt; Größe &gt; Zuschneiden</a:t>
              </a:r>
            </a:p>
          </p:txBody>
        </p:sp>
      </p:grpSp>
      <p:pic>
        <p:nvPicPr>
          <p:cNvPr id="12" name="Grafik">
            <a:extLst>
              <a:ext uri="{FF2B5EF4-FFF2-40B4-BE49-F238E27FC236}">
                <a16:creationId xmlns:a16="http://schemas.microsoft.com/office/drawing/2014/main" id="{3DF69A0F-8A71-0E8B-00BF-D5F450E6C3A5}"/>
              </a:ext>
            </a:extLst>
          </p:cNvPr>
          <p:cNvPicPr>
            <a:picLocks noGrp="1" noRot="1" noChangeAspect="1" noMove="1" noResize="1" noEditPoints="1" noAdjustHandles="1" noChangeArrowheads="1" noChangeShapeType="1" noCrop="1"/>
          </p:cNvPicPr>
          <p:nvPr userDrawn="1"/>
        </p:nvPicPr>
        <p:blipFill>
          <a:blip r:embed="rId2">
            <a:extLst>
              <a:ext uri="{28A0092B-C50C-407E-A947-70E740481C1C}">
                <a14:useLocalDpi xmlns:a14="http://schemas.microsoft.com/office/drawing/2010/main" val="0"/>
              </a:ext>
            </a:extLst>
          </a:blip>
          <a:stretch>
            <a:fillRect/>
          </a:stretch>
        </p:blipFill>
        <p:spPr>
          <a:xfrm>
            <a:off x="5998677" y="932036"/>
            <a:ext cx="1608306" cy="940158"/>
          </a:xfrm>
          <a:prstGeom prst="rect">
            <a:avLst/>
          </a:prstGeom>
        </p:spPr>
      </p:pic>
      <p:pic>
        <p:nvPicPr>
          <p:cNvPr id="18" name="UNIVERSITÄT PADERBORN Logo">
            <a:extLst>
              <a:ext uri="{FF2B5EF4-FFF2-40B4-BE49-F238E27FC236}">
                <a16:creationId xmlns:a16="http://schemas.microsoft.com/office/drawing/2014/main" id="{1F5D8084-ED26-D704-D7CB-B0EE8182D133}"/>
              </a:ext>
            </a:extLst>
          </p:cNvPr>
          <p:cNvPicPr>
            <a:picLocks noGrp="1" noRot="1" noChangeAspect="1" noMove="1" noResize="1" noEditPoints="1" noAdjustHandles="1" noChangeArrowheads="1" noChangeShapeType="1" noCrop="1"/>
          </p:cNvPicPr>
          <p:nvPr userDrawn="1"/>
        </p:nvPicPr>
        <p:blipFill>
          <a:blip r:embed="rId3"/>
          <a:srcRect/>
          <a:stretch/>
        </p:blipFill>
        <p:spPr>
          <a:xfrm>
            <a:off x="846859" y="879772"/>
            <a:ext cx="2584799" cy="1052305"/>
          </a:xfrm>
          <a:prstGeom prst="rect">
            <a:avLst/>
          </a:prstGeom>
        </p:spPr>
      </p:pic>
      <p:sp>
        <p:nvSpPr>
          <p:cNvPr id="9" name="Bild">
            <a:extLst>
              <a:ext uri="{FF2B5EF4-FFF2-40B4-BE49-F238E27FC236}">
                <a16:creationId xmlns:a16="http://schemas.microsoft.com/office/drawing/2014/main" id="{E45B2726-0AE6-B3E0-C84F-490B0585483C}"/>
              </a:ext>
            </a:extLst>
          </p:cNvPr>
          <p:cNvSpPr>
            <a:spLocks noGrp="1"/>
          </p:cNvSpPr>
          <p:nvPr>
            <p:ph type="pic" sz="quarter" idx="13" hasCustomPrompt="1"/>
          </p:nvPr>
        </p:nvSpPr>
        <p:spPr>
          <a:xfrm>
            <a:off x="0" y="0"/>
            <a:ext cx="12192000" cy="6858000"/>
          </a:xfrm>
          <a:custGeom>
            <a:avLst/>
            <a:gdLst>
              <a:gd name="connsiteX0" fmla="*/ 622440 w 12192000"/>
              <a:gd name="connsiteY0" fmla="*/ 623520 h 6858000"/>
              <a:gd name="connsiteX1" fmla="*/ 622440 w 12192000"/>
              <a:gd name="connsiteY1" fmla="*/ 6234480 h 6858000"/>
              <a:gd name="connsiteX2" fmla="*/ 8003160 w 12192000"/>
              <a:gd name="connsiteY2" fmla="*/ 6234480 h 6858000"/>
              <a:gd name="connsiteX3" fmla="*/ 8003160 w 12192000"/>
              <a:gd name="connsiteY3" fmla="*/ 623520 h 6858000"/>
              <a:gd name="connsiteX4" fmla="*/ 0 w 12192000"/>
              <a:gd name="connsiteY4" fmla="*/ 0 h 6858000"/>
              <a:gd name="connsiteX5" fmla="*/ 12192000 w 12192000"/>
              <a:gd name="connsiteY5" fmla="*/ 0 h 6858000"/>
              <a:gd name="connsiteX6" fmla="*/ 12192000 w 12192000"/>
              <a:gd name="connsiteY6" fmla="*/ 6858000 h 6858000"/>
              <a:gd name="connsiteX7" fmla="*/ 0 w 12192000"/>
              <a:gd name="connsiteY7"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6858000">
                <a:moveTo>
                  <a:pt x="622440" y="623520"/>
                </a:moveTo>
                <a:lnTo>
                  <a:pt x="622440" y="6234480"/>
                </a:lnTo>
                <a:lnTo>
                  <a:pt x="8003160" y="6234480"/>
                </a:lnTo>
                <a:lnTo>
                  <a:pt x="8003160" y="623520"/>
                </a:lnTo>
                <a:close/>
                <a:moveTo>
                  <a:pt x="0" y="0"/>
                </a:moveTo>
                <a:lnTo>
                  <a:pt x="12192000" y="0"/>
                </a:lnTo>
                <a:lnTo>
                  <a:pt x="12192000" y="6858000"/>
                </a:lnTo>
                <a:lnTo>
                  <a:pt x="0" y="6858000"/>
                </a:lnTo>
                <a:close/>
              </a:path>
            </a:pathLst>
          </a:custGeom>
          <a:solidFill>
            <a:schemeClr val="bg1">
              <a:lumMod val="95000"/>
            </a:schemeClr>
          </a:solidFill>
        </p:spPr>
        <p:txBody>
          <a:bodyPr wrap="square" lIns="8388000" anchor="ctr" anchorCtr="0">
            <a:noAutofit/>
          </a:bodyPr>
          <a:lstStyle>
            <a:lvl1pPr algn="l">
              <a:defRPr/>
            </a:lvl1pPr>
          </a:lstStyle>
          <a:p>
            <a:r>
              <a:rPr lang="de-DE" dirty="0"/>
              <a:t>Bild einfügen</a:t>
            </a:r>
            <a:br>
              <a:rPr lang="de-DE" dirty="0"/>
            </a:br>
            <a:r>
              <a:rPr lang="de-DE" dirty="0"/>
              <a:t>per Drag-and-Drop</a:t>
            </a:r>
          </a:p>
        </p:txBody>
      </p:sp>
      <p:sp>
        <p:nvSpPr>
          <p:cNvPr id="14" name="Text">
            <a:extLst>
              <a:ext uri="{FF2B5EF4-FFF2-40B4-BE49-F238E27FC236}">
                <a16:creationId xmlns:a16="http://schemas.microsoft.com/office/drawing/2014/main" id="{E171BC48-5C76-4B1B-F20C-D3D1CC11FB46}"/>
              </a:ext>
            </a:extLst>
          </p:cNvPr>
          <p:cNvSpPr>
            <a:spLocks noGrp="1"/>
          </p:cNvSpPr>
          <p:nvPr>
            <p:ph type="body" orient="vert" idx="12" hasCustomPrompt="1"/>
          </p:nvPr>
        </p:nvSpPr>
        <p:spPr>
          <a:xfrm>
            <a:off x="1019175" y="5380037"/>
            <a:ext cx="6589713" cy="360000"/>
          </a:xfrm>
          <a:prstGeom prst="rect">
            <a:avLst/>
          </a:prstGeom>
        </p:spPr>
        <p:txBody>
          <a:bodyPr vert="horz" numCol="1"/>
          <a:lstStyle>
            <a:lvl1pPr marL="0" indent="0">
              <a:lnSpc>
                <a:spcPct val="127000"/>
              </a:lnSpc>
              <a:spcBef>
                <a:spcPts val="0"/>
              </a:spcBef>
              <a:spcAft>
                <a:spcPts val="0"/>
              </a:spcAft>
              <a:buFont typeface="+mj-lt"/>
              <a:buNone/>
              <a:defRPr sz="1600"/>
            </a:lvl1pPr>
            <a:lvl2pPr marL="0" indent="0">
              <a:lnSpc>
                <a:spcPct val="127000"/>
              </a:lnSpc>
              <a:spcBef>
                <a:spcPts val="0"/>
              </a:spcBef>
              <a:spcAft>
                <a:spcPts val="0"/>
              </a:spcAft>
              <a:buFont typeface="+mj-lt"/>
              <a:buNone/>
              <a:defRPr sz="1600"/>
            </a:lvl2pPr>
            <a:lvl3pPr marL="0" indent="0">
              <a:lnSpc>
                <a:spcPct val="127000"/>
              </a:lnSpc>
              <a:spcBef>
                <a:spcPts val="0"/>
              </a:spcBef>
              <a:spcAft>
                <a:spcPts val="0"/>
              </a:spcAft>
              <a:buFont typeface="+mj-lt"/>
              <a:buNone/>
              <a:defRPr sz="1600"/>
            </a:lvl3pPr>
            <a:lvl4pPr marL="0" indent="0">
              <a:lnSpc>
                <a:spcPct val="127000"/>
              </a:lnSpc>
              <a:spcBef>
                <a:spcPts val="0"/>
              </a:spcBef>
              <a:spcAft>
                <a:spcPts val="0"/>
              </a:spcAft>
              <a:buFont typeface="+mj-lt"/>
              <a:buNone/>
              <a:defRPr sz="1600"/>
            </a:lvl4pPr>
            <a:lvl5pPr marL="0" indent="0">
              <a:lnSpc>
                <a:spcPct val="127000"/>
              </a:lnSpc>
              <a:spcBef>
                <a:spcPts val="0"/>
              </a:spcBef>
              <a:spcAft>
                <a:spcPts val="0"/>
              </a:spcAft>
              <a:buFont typeface="+mj-lt"/>
              <a:buNone/>
              <a:defRPr sz="1600"/>
            </a:lvl5pPr>
            <a:lvl6pPr marL="0" indent="0">
              <a:lnSpc>
                <a:spcPct val="127000"/>
              </a:lnSpc>
              <a:spcBef>
                <a:spcPts val="0"/>
              </a:spcBef>
              <a:spcAft>
                <a:spcPts val="0"/>
              </a:spcAft>
              <a:buFont typeface="+mj-lt"/>
              <a:buNone/>
              <a:defRPr sz="1600"/>
            </a:lvl6pPr>
            <a:lvl7pPr marL="0" indent="0">
              <a:lnSpc>
                <a:spcPct val="127000"/>
              </a:lnSpc>
              <a:spcBef>
                <a:spcPts val="0"/>
              </a:spcBef>
              <a:spcAft>
                <a:spcPts val="0"/>
              </a:spcAft>
              <a:buFont typeface="+mj-lt"/>
              <a:buNone/>
              <a:defRPr sz="1600"/>
            </a:lvl7pPr>
            <a:lvl8pPr marL="0" indent="0">
              <a:lnSpc>
                <a:spcPct val="127000"/>
              </a:lnSpc>
              <a:spcBef>
                <a:spcPts val="0"/>
              </a:spcBef>
              <a:spcAft>
                <a:spcPts val="0"/>
              </a:spcAft>
              <a:buFont typeface="+mj-lt"/>
              <a:buNone/>
              <a:defRPr sz="1600"/>
            </a:lvl8pPr>
            <a:lvl9pPr marL="0" indent="0">
              <a:lnSpc>
                <a:spcPct val="127000"/>
              </a:lnSpc>
              <a:spcBef>
                <a:spcPts val="0"/>
              </a:spcBef>
              <a:spcAft>
                <a:spcPts val="0"/>
              </a:spcAft>
              <a:buFont typeface="+mj-lt"/>
              <a:buNone/>
              <a:defRPr sz="1600"/>
            </a:lvl9pPr>
          </a:lstStyle>
          <a:p>
            <a:r>
              <a:rPr lang="de-DE" dirty="0"/>
              <a:t>Akademischer Titel Vorname Nachname Referent*in ∙ XX. Monat 20XX</a:t>
            </a:r>
          </a:p>
        </p:txBody>
      </p:sp>
      <p:sp>
        <p:nvSpPr>
          <p:cNvPr id="3" name="Untertitel">
            <a:extLst>
              <a:ext uri="{FF2B5EF4-FFF2-40B4-BE49-F238E27FC236}">
                <a16:creationId xmlns:a16="http://schemas.microsoft.com/office/drawing/2014/main" id="{D6D4D647-3129-77A4-44F9-D0026D9370B9}"/>
              </a:ext>
            </a:extLst>
          </p:cNvPr>
          <p:cNvSpPr>
            <a:spLocks noGrp="1"/>
          </p:cNvSpPr>
          <p:nvPr>
            <p:ph type="subTitle" idx="1" hasCustomPrompt="1"/>
          </p:nvPr>
        </p:nvSpPr>
        <p:spPr>
          <a:xfrm>
            <a:off x="1019176" y="4114799"/>
            <a:ext cx="6587808" cy="1008000"/>
          </a:xfrm>
          <a:prstGeom prst="rect">
            <a:avLst/>
          </a:prstGeom>
        </p:spPr>
        <p:txBody>
          <a:bodyPr/>
          <a:lstStyle>
            <a:lvl1pPr marL="0" indent="0" algn="l">
              <a:lnSpc>
                <a:spcPct val="100000"/>
              </a:lnSpc>
              <a:spcBef>
                <a:spcPts val="0"/>
              </a:spcBef>
              <a:spcAft>
                <a:spcPts val="0"/>
              </a:spcAft>
              <a:buFont typeface="+mj-lt"/>
              <a:buNone/>
              <a:defRPr sz="2000"/>
            </a:lvl1pPr>
            <a:lvl2pPr marL="0" indent="0" algn="l">
              <a:lnSpc>
                <a:spcPct val="100000"/>
              </a:lnSpc>
              <a:spcBef>
                <a:spcPts val="0"/>
              </a:spcBef>
              <a:spcAft>
                <a:spcPts val="0"/>
              </a:spcAft>
              <a:buFont typeface="+mj-lt"/>
              <a:buNone/>
              <a:defRPr sz="2000"/>
            </a:lvl2pPr>
            <a:lvl3pPr marL="0" indent="0" algn="l">
              <a:lnSpc>
                <a:spcPct val="100000"/>
              </a:lnSpc>
              <a:spcBef>
                <a:spcPts val="0"/>
              </a:spcBef>
              <a:spcAft>
                <a:spcPts val="0"/>
              </a:spcAft>
              <a:buFont typeface="+mj-lt"/>
              <a:buNone/>
              <a:defRPr sz="2000"/>
            </a:lvl3pPr>
            <a:lvl4pPr marL="0" indent="0" algn="l">
              <a:lnSpc>
                <a:spcPct val="100000"/>
              </a:lnSpc>
              <a:spcBef>
                <a:spcPts val="0"/>
              </a:spcBef>
              <a:spcAft>
                <a:spcPts val="0"/>
              </a:spcAft>
              <a:buFont typeface="+mj-lt"/>
              <a:buNone/>
              <a:defRPr sz="2000"/>
            </a:lvl4pPr>
            <a:lvl5pPr marL="0" indent="0" algn="l">
              <a:lnSpc>
                <a:spcPct val="100000"/>
              </a:lnSpc>
              <a:spcBef>
                <a:spcPts val="0"/>
              </a:spcBef>
              <a:spcAft>
                <a:spcPts val="0"/>
              </a:spcAft>
              <a:buFont typeface="+mj-lt"/>
              <a:buNone/>
              <a:defRPr sz="2000"/>
            </a:lvl5pPr>
            <a:lvl6pPr marL="0" indent="0" algn="l">
              <a:lnSpc>
                <a:spcPct val="100000"/>
              </a:lnSpc>
              <a:spcBef>
                <a:spcPts val="0"/>
              </a:spcBef>
              <a:spcAft>
                <a:spcPts val="0"/>
              </a:spcAft>
              <a:buFont typeface="+mj-lt"/>
              <a:buNone/>
              <a:defRPr sz="2000"/>
            </a:lvl6pPr>
            <a:lvl7pPr marL="0" indent="0" algn="l">
              <a:lnSpc>
                <a:spcPct val="100000"/>
              </a:lnSpc>
              <a:spcBef>
                <a:spcPts val="0"/>
              </a:spcBef>
              <a:spcAft>
                <a:spcPts val="0"/>
              </a:spcAft>
              <a:buFont typeface="+mj-lt"/>
              <a:buNone/>
              <a:defRPr sz="2000"/>
            </a:lvl7pPr>
            <a:lvl8pPr marL="0" indent="0" algn="l">
              <a:lnSpc>
                <a:spcPct val="100000"/>
              </a:lnSpc>
              <a:spcBef>
                <a:spcPts val="0"/>
              </a:spcBef>
              <a:spcAft>
                <a:spcPts val="0"/>
              </a:spcAft>
              <a:buFont typeface="+mj-lt"/>
              <a:buNone/>
              <a:defRPr sz="2000"/>
            </a:lvl8pPr>
            <a:lvl9pPr marL="0" indent="0" algn="l">
              <a:lnSpc>
                <a:spcPct val="100000"/>
              </a:lnSpc>
              <a:spcBef>
                <a:spcPts val="0"/>
              </a:spcBef>
              <a:spcAft>
                <a:spcPts val="0"/>
              </a:spcAft>
              <a:buFont typeface="+mj-lt"/>
              <a:buNone/>
              <a:defRPr sz="2000"/>
            </a:lvl9pPr>
          </a:lstStyle>
          <a:p>
            <a:r>
              <a:rPr lang="de-DE" dirty="0"/>
              <a:t>Untertitel und weiterführende Informationen </a:t>
            </a:r>
            <a:br>
              <a:rPr lang="de-DE" dirty="0"/>
            </a:br>
            <a:r>
              <a:rPr lang="de-DE" dirty="0"/>
              <a:t>zur Präsentation</a:t>
            </a:r>
            <a:br>
              <a:rPr lang="de-DE" dirty="0"/>
            </a:br>
            <a:r>
              <a:rPr lang="de-DE" dirty="0"/>
              <a:t>maximal drei Zeilen</a:t>
            </a:r>
          </a:p>
        </p:txBody>
      </p:sp>
      <p:sp>
        <p:nvSpPr>
          <p:cNvPr id="2" name="Titel">
            <a:extLst>
              <a:ext uri="{FF2B5EF4-FFF2-40B4-BE49-F238E27FC236}">
                <a16:creationId xmlns:a16="http://schemas.microsoft.com/office/drawing/2014/main" id="{A59FA09D-AD95-6B5C-EC3F-0EB013E603ED}"/>
              </a:ext>
            </a:extLst>
          </p:cNvPr>
          <p:cNvSpPr>
            <a:spLocks noGrp="1"/>
          </p:cNvSpPr>
          <p:nvPr>
            <p:ph type="ctrTitle" hasCustomPrompt="1"/>
          </p:nvPr>
        </p:nvSpPr>
        <p:spPr>
          <a:xfrm>
            <a:off x="1019176" y="2448001"/>
            <a:ext cx="6589712" cy="1222300"/>
          </a:xfrm>
        </p:spPr>
        <p:txBody>
          <a:bodyPr anchor="b"/>
          <a:lstStyle>
            <a:lvl1pPr algn="l">
              <a:defRPr sz="3500"/>
            </a:lvl1pPr>
          </a:lstStyle>
          <a:p>
            <a:r>
              <a:rPr lang="de-DE" dirty="0"/>
              <a:t>Titel der Präsentation</a:t>
            </a:r>
            <a:br>
              <a:rPr lang="de-DE" dirty="0"/>
            </a:br>
            <a:r>
              <a:rPr lang="de-DE" dirty="0"/>
              <a:t>max. zwei Zeilen</a:t>
            </a:r>
          </a:p>
        </p:txBody>
      </p:sp>
      <p:sp>
        <p:nvSpPr>
          <p:cNvPr id="16" name="Foliennummer">
            <a:extLst>
              <a:ext uri="{FF2B5EF4-FFF2-40B4-BE49-F238E27FC236}">
                <a16:creationId xmlns:a16="http://schemas.microsoft.com/office/drawing/2014/main" id="{F9586483-1E9B-488E-9A15-4EAB011AB382}"/>
              </a:ext>
            </a:extLst>
          </p:cNvPr>
          <p:cNvSpPr>
            <a:spLocks noGrp="1"/>
          </p:cNvSpPr>
          <p:nvPr>
            <p:ph type="sldNum" sz="quarter" idx="11"/>
          </p:nvPr>
        </p:nvSpPr>
        <p:spPr>
          <a:xfrm>
            <a:off x="11089560" y="7200000"/>
            <a:ext cx="504000" cy="185738"/>
          </a:xfrm>
          <a:solidFill>
            <a:srgbClr val="E6E6E6"/>
          </a:solidFill>
        </p:spPr>
        <p:txBody>
          <a:bodyPr/>
          <a:lstStyle>
            <a:lvl1pPr>
              <a:defRPr>
                <a:solidFill>
                  <a:srgbClr val="E6E6E6"/>
                </a:solidFill>
              </a:defRPr>
            </a:lvl1pPr>
          </a:lstStyle>
          <a:p>
            <a:fld id="{11DE32AD-F86D-4804-839F-80A6732D429D}" type="slidenum">
              <a:rPr lang="de-DE" smtClean="0"/>
              <a:pPr/>
              <a:t>‹Nr.›</a:t>
            </a:fld>
            <a:endParaRPr lang="de-DE" dirty="0"/>
          </a:p>
        </p:txBody>
      </p:sp>
      <p:sp>
        <p:nvSpPr>
          <p:cNvPr id="17" name="Fußzeile">
            <a:extLst>
              <a:ext uri="{FF2B5EF4-FFF2-40B4-BE49-F238E27FC236}">
                <a16:creationId xmlns:a16="http://schemas.microsoft.com/office/drawing/2014/main" id="{15D4D402-4E65-484F-B4A2-90107F4C4C31}"/>
              </a:ext>
            </a:extLst>
          </p:cNvPr>
          <p:cNvSpPr>
            <a:spLocks noGrp="1"/>
          </p:cNvSpPr>
          <p:nvPr>
            <p:ph type="ftr" sz="quarter" idx="10"/>
          </p:nvPr>
        </p:nvSpPr>
        <p:spPr>
          <a:xfrm>
            <a:off x="421200" y="7200000"/>
            <a:ext cx="25400" cy="185738"/>
          </a:xfrm>
          <a:solidFill>
            <a:srgbClr val="E6E6E6"/>
          </a:solidFill>
        </p:spPr>
        <p:txBody>
          <a:bodyPr/>
          <a:lstStyle>
            <a:lvl1pPr>
              <a:defRPr>
                <a:solidFill>
                  <a:srgbClr val="E6E6E6"/>
                </a:solidFill>
              </a:defRPr>
            </a:lvl1pPr>
          </a:lstStyle>
          <a:p>
            <a:r>
              <a:rPr lang="de-DE"/>
              <a:t>ProDaBi Team 2025</a:t>
            </a:r>
            <a:endParaRPr lang="de-DE" dirty="0"/>
          </a:p>
        </p:txBody>
      </p:sp>
    </p:spTree>
    <p:extLst>
      <p:ext uri="{BB962C8B-B14F-4D97-AF65-F5344CB8AC3E}">
        <p14:creationId xmlns:p14="http://schemas.microsoft.com/office/powerpoint/2010/main" val="1804140637"/>
      </p:ext>
    </p:extLst>
  </p:cSld>
  <p:clrMapOvr>
    <a:masterClrMapping/>
  </p:clrMapOvr>
  <p:extLst>
    <p:ext uri="{DCECCB84-F9BA-43D5-87BE-67443E8EF086}">
      <p15:sldGuideLst xmlns:p15="http://schemas.microsoft.com/office/powerpoint/2012/main">
        <p15:guide id="1" orient="horz" pos="2312" userDrawn="1">
          <p15:clr>
            <a:srgbClr val="000000"/>
          </p15:clr>
        </p15:guide>
        <p15:guide id="2" pos="642" userDrawn="1">
          <p15:clr>
            <a:srgbClr val="000000"/>
          </p15:clr>
        </p15:guide>
        <p15:guide id="3" pos="4793" userDrawn="1">
          <p15:clr>
            <a:srgbClr val="000000"/>
          </p15:clr>
        </p15:guide>
        <p15:guide id="4" orient="horz" pos="2592" userDrawn="1">
          <p15:clr>
            <a:srgbClr val="000000"/>
          </p15:clr>
        </p15:guide>
        <p15:guide id="5" orient="horz" pos="3389" userDrawn="1">
          <p15:clr>
            <a:srgbClr val="00000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Gliederung">
    <p:spTree>
      <p:nvGrpSpPr>
        <p:cNvPr id="1" name=""/>
        <p:cNvGrpSpPr/>
        <p:nvPr/>
      </p:nvGrpSpPr>
      <p:grpSpPr>
        <a:xfrm>
          <a:off x="0" y="0"/>
          <a:ext cx="0" cy="0"/>
          <a:chOff x="0" y="0"/>
          <a:chExt cx="0" cy="0"/>
        </a:xfrm>
      </p:grpSpPr>
      <p:grpSp>
        <p:nvGrpSpPr>
          <p:cNvPr id="2" name="Gruppieren 1">
            <a:extLst>
              <a:ext uri="{FF2B5EF4-FFF2-40B4-BE49-F238E27FC236}">
                <a16:creationId xmlns:a16="http://schemas.microsoft.com/office/drawing/2014/main" id="{8543F809-F283-4591-9AB9-A57ACC74D519}"/>
              </a:ext>
            </a:extLst>
          </p:cNvPr>
          <p:cNvGrpSpPr/>
          <p:nvPr userDrawn="1"/>
        </p:nvGrpSpPr>
        <p:grpSpPr>
          <a:xfrm>
            <a:off x="-2124000" y="-360000"/>
            <a:ext cx="16380000" cy="7596000"/>
            <a:chOff x="-2124000" y="-360000"/>
            <a:chExt cx="16380000" cy="7596000"/>
          </a:xfrm>
        </p:grpSpPr>
        <p:sp>
          <p:nvSpPr>
            <p:cNvPr id="154" name="Fußzeile">
              <a:extLst>
                <a:ext uri="{FF2B5EF4-FFF2-40B4-BE49-F238E27FC236}">
                  <a16:creationId xmlns:a16="http://schemas.microsoft.com/office/drawing/2014/main" id="{DD6816FB-28A7-D19F-C7D8-C2124166C281}"/>
                </a:ext>
              </a:extLst>
            </p:cNvPr>
            <p:cNvSpPr txBox="1">
              <a:spLocks noChangeAspect="1"/>
            </p:cNvSpPr>
            <p:nvPr userDrawn="1"/>
          </p:nvSpPr>
          <p:spPr>
            <a:xfrm rot="10800000" flipH="1" flipV="1">
              <a:off x="421200" y="7020000"/>
              <a:ext cx="3960000" cy="21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l" defTabSz="1377788" rtl="0" eaLnBrk="1" fontAlgn="auto" latinLnBrk="0" hangingPunct="1">
                <a:lnSpc>
                  <a:spcPct val="100000"/>
                </a:lnSpc>
                <a:spcBef>
                  <a:spcPts val="0"/>
                </a:spcBef>
                <a:spcAft>
                  <a:spcPts val="0"/>
                </a:spcAft>
                <a:buClrTx/>
                <a:buSzTx/>
                <a:buFontTx/>
                <a:buNone/>
                <a:tabLst/>
                <a:defRPr/>
              </a:pPr>
              <a:r>
                <a:rPr lang="de-DE" sz="1000" b="0" baseline="0" dirty="0">
                  <a:solidFill>
                    <a:schemeClr val="tx1"/>
                  </a:solidFill>
                  <a:latin typeface="+mn-lt"/>
                </a:rPr>
                <a:t>Fußzeile anpassen: </a:t>
              </a:r>
              <a:r>
                <a:rPr lang="de-DE" sz="1000" b="1" baseline="0" dirty="0">
                  <a:solidFill>
                    <a:schemeClr val="tx1"/>
                  </a:solidFill>
                  <a:latin typeface="+mn-lt"/>
                </a:rPr>
                <a:t>Einfügen &gt; Text &gt; Kopf- und Fußzeile</a:t>
              </a:r>
            </a:p>
          </p:txBody>
        </p:sp>
        <p:sp>
          <p:nvSpPr>
            <p:cNvPr id="155" name="Text // Listenebene erhöhen">
              <a:extLst>
                <a:ext uri="{FF2B5EF4-FFF2-40B4-BE49-F238E27FC236}">
                  <a16:creationId xmlns:a16="http://schemas.microsoft.com/office/drawing/2014/main" id="{53FD96C0-4E7C-68A8-8E50-E59331BEA36E}"/>
                </a:ext>
              </a:extLst>
            </p:cNvPr>
            <p:cNvSpPr txBox="1"/>
            <p:nvPr userDrawn="1"/>
          </p:nvSpPr>
          <p:spPr>
            <a:xfrm>
              <a:off x="-2124000" y="3096000"/>
              <a:ext cx="972000" cy="396000"/>
            </a:xfrm>
            <a:prstGeom prst="rect">
              <a:avLst/>
            </a:prstGeom>
            <a:solidFill>
              <a:srgbClr val="E6E6E6"/>
            </a:solidFill>
          </p:spPr>
          <p:txBody>
            <a:bodyPr wrap="square" lIns="72000" tIns="36000" rIns="72000" bIns="36000" rtlCol="0" anchor="ctr" anchorCtr="0">
              <a:noAutofit/>
            </a:bodyPr>
            <a:lstStyle/>
            <a:p>
              <a:pPr marL="0" marR="0" lvl="0" indent="0" algn="r" defTabSz="1207843" rtl="0" eaLnBrk="1" fontAlgn="auto" latinLnBrk="0" hangingPunct="1">
                <a:lnSpc>
                  <a:spcPct val="100000"/>
                </a:lnSpc>
                <a:spcBef>
                  <a:spcPts val="0"/>
                </a:spcBef>
                <a:spcAft>
                  <a:spcPts val="0"/>
                </a:spcAft>
                <a:buClrTx/>
                <a:buSzTx/>
                <a:buFontTx/>
                <a:buNone/>
                <a:tabLst/>
                <a:defRPr/>
              </a:pPr>
              <a:r>
                <a:rPr lang="de-DE" sz="1000" b="1" baseline="0" dirty="0">
                  <a:solidFill>
                    <a:schemeClr val="tx1"/>
                  </a:solidFill>
                  <a:latin typeface="+mn-lt"/>
                </a:rPr>
                <a:t>Listenebene</a:t>
              </a:r>
            </a:p>
            <a:p>
              <a:pPr marL="0" marR="0" lvl="0" indent="0" algn="r" defTabSz="1207843" rtl="0" eaLnBrk="1" fontAlgn="auto" latinLnBrk="0" hangingPunct="1">
                <a:lnSpc>
                  <a:spcPct val="100000"/>
                </a:lnSpc>
                <a:spcBef>
                  <a:spcPts val="0"/>
                </a:spcBef>
                <a:spcAft>
                  <a:spcPts val="0"/>
                </a:spcAft>
                <a:buClrTx/>
                <a:buSzTx/>
                <a:buFontTx/>
                <a:buNone/>
                <a:tabLst/>
                <a:defRPr/>
              </a:pPr>
              <a:r>
                <a:rPr lang="de-DE" sz="1000" b="1" baseline="0" dirty="0">
                  <a:solidFill>
                    <a:schemeClr val="tx1"/>
                  </a:solidFill>
                  <a:latin typeface="+mn-lt"/>
                </a:rPr>
                <a:t>erhöhen</a:t>
              </a:r>
            </a:p>
          </p:txBody>
        </p:sp>
        <p:sp>
          <p:nvSpPr>
            <p:cNvPr id="156" name="Text // Listenebene verringern">
              <a:extLst>
                <a:ext uri="{FF2B5EF4-FFF2-40B4-BE49-F238E27FC236}">
                  <a16:creationId xmlns:a16="http://schemas.microsoft.com/office/drawing/2014/main" id="{13BB661C-BD72-417F-F32C-D273CB0A8C3E}"/>
                </a:ext>
              </a:extLst>
            </p:cNvPr>
            <p:cNvSpPr txBox="1"/>
            <p:nvPr userDrawn="1"/>
          </p:nvSpPr>
          <p:spPr>
            <a:xfrm>
              <a:off x="-2124000" y="3564000"/>
              <a:ext cx="972000" cy="396000"/>
            </a:xfrm>
            <a:prstGeom prst="rect">
              <a:avLst/>
            </a:prstGeom>
            <a:solidFill>
              <a:srgbClr val="E6E6E6"/>
            </a:solidFill>
          </p:spPr>
          <p:txBody>
            <a:bodyPr wrap="square" lIns="72000" tIns="36000" rIns="72000" bIns="36000" rtlCol="0" anchor="ctr" anchorCtr="0">
              <a:noAutofit/>
            </a:bodyPr>
            <a:lstStyle/>
            <a:p>
              <a:pPr marL="0" marR="0" lvl="0" indent="0" algn="r" defTabSz="1207843" rtl="0" eaLnBrk="1" fontAlgn="auto" latinLnBrk="0" hangingPunct="1">
                <a:lnSpc>
                  <a:spcPct val="100000"/>
                </a:lnSpc>
                <a:spcBef>
                  <a:spcPts val="0"/>
                </a:spcBef>
                <a:spcAft>
                  <a:spcPts val="0"/>
                </a:spcAft>
                <a:buClrTx/>
                <a:buSzTx/>
                <a:buFontTx/>
                <a:buNone/>
                <a:tabLst/>
                <a:defRPr/>
              </a:pPr>
              <a:r>
                <a:rPr lang="de-DE" sz="1000" b="1" baseline="0" dirty="0">
                  <a:solidFill>
                    <a:schemeClr val="tx1"/>
                  </a:solidFill>
                  <a:latin typeface="+mn-lt"/>
                </a:rPr>
                <a:t>Listenebene</a:t>
              </a:r>
            </a:p>
            <a:p>
              <a:pPr marL="0" marR="0" lvl="0" indent="0" algn="r" defTabSz="1207843" rtl="0" eaLnBrk="1" fontAlgn="auto" latinLnBrk="0" hangingPunct="1">
                <a:lnSpc>
                  <a:spcPct val="100000"/>
                </a:lnSpc>
                <a:spcBef>
                  <a:spcPts val="0"/>
                </a:spcBef>
                <a:spcAft>
                  <a:spcPts val="0"/>
                </a:spcAft>
                <a:buClrTx/>
                <a:buSzTx/>
                <a:buFontTx/>
                <a:buNone/>
                <a:tabLst/>
                <a:defRPr/>
              </a:pPr>
              <a:r>
                <a:rPr lang="de-DE" sz="1000" b="1" baseline="0" dirty="0">
                  <a:solidFill>
                    <a:schemeClr val="tx1"/>
                  </a:solidFill>
                  <a:latin typeface="+mn-lt"/>
                </a:rPr>
                <a:t>verringern</a:t>
              </a:r>
            </a:p>
          </p:txBody>
        </p:sp>
        <p:sp>
          <p:nvSpPr>
            <p:cNvPr id="157" name="Listenebenen">
              <a:extLst>
                <a:ext uri="{FF2B5EF4-FFF2-40B4-BE49-F238E27FC236}">
                  <a16:creationId xmlns:a16="http://schemas.microsoft.com/office/drawing/2014/main" id="{CF4C12D6-290A-0861-4B81-2F0BD9B12CA6}"/>
                </a:ext>
              </a:extLst>
            </p:cNvPr>
            <p:cNvSpPr txBox="1"/>
            <p:nvPr userDrawn="1"/>
          </p:nvSpPr>
          <p:spPr>
            <a:xfrm rot="10800000" flipH="1" flipV="1">
              <a:off x="-2124000" y="2268000"/>
              <a:ext cx="1908000" cy="75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r" defTabSz="1207843" rtl="0" eaLnBrk="1" fontAlgn="auto" latinLnBrk="0" hangingPunct="1">
                <a:lnSpc>
                  <a:spcPct val="100000"/>
                </a:lnSpc>
                <a:spcBef>
                  <a:spcPts val="0"/>
                </a:spcBef>
                <a:spcAft>
                  <a:spcPts val="0"/>
                </a:spcAft>
                <a:buClrTx/>
                <a:buSzTx/>
                <a:buFontTx/>
                <a:buNone/>
                <a:tabLst/>
                <a:defRPr/>
              </a:pPr>
              <a:r>
                <a:rPr lang="de-DE" sz="1000" b="0" baseline="0" dirty="0">
                  <a:solidFill>
                    <a:schemeClr val="tx1"/>
                  </a:solidFill>
                  <a:latin typeface="+mn-lt"/>
                </a:rPr>
                <a:t>Wechsel der Textebene</a:t>
              </a:r>
            </a:p>
            <a:p>
              <a:pPr marL="0" marR="0" lvl="0" indent="0" algn="r" defTabSz="1207843" rtl="0" eaLnBrk="1" fontAlgn="auto" latinLnBrk="0" hangingPunct="1">
                <a:lnSpc>
                  <a:spcPct val="100000"/>
                </a:lnSpc>
                <a:spcBef>
                  <a:spcPts val="0"/>
                </a:spcBef>
                <a:spcAft>
                  <a:spcPts val="0"/>
                </a:spcAft>
                <a:buClrTx/>
                <a:buSzTx/>
                <a:buFontTx/>
                <a:buNone/>
                <a:tabLst/>
                <a:defRPr/>
              </a:pPr>
              <a:r>
                <a:rPr lang="de-DE" sz="1000" b="0" baseline="0" dirty="0">
                  <a:solidFill>
                    <a:schemeClr val="tx1"/>
                  </a:solidFill>
                  <a:latin typeface="+mn-lt"/>
                </a:rPr>
                <a:t>im Menü über: </a:t>
              </a:r>
              <a:br>
                <a:rPr lang="de-DE" sz="1000" b="0" baseline="0" dirty="0">
                  <a:solidFill>
                    <a:schemeClr val="tx1"/>
                  </a:solidFill>
                  <a:latin typeface="+mn-lt"/>
                </a:rPr>
              </a:br>
              <a:r>
                <a:rPr lang="de-DE" sz="1000" b="1" baseline="0" dirty="0">
                  <a:solidFill>
                    <a:schemeClr val="tx1"/>
                  </a:solidFill>
                  <a:latin typeface="+mn-lt"/>
                </a:rPr>
                <a:t>Start &gt; Absatz &gt; Listenebene erhöhen/verringern</a:t>
              </a:r>
            </a:p>
          </p:txBody>
        </p:sp>
        <p:pic>
          <p:nvPicPr>
            <p:cNvPr id="158" name="Bild // Listenebene verringern">
              <a:extLst>
                <a:ext uri="{FF2B5EF4-FFF2-40B4-BE49-F238E27FC236}">
                  <a16:creationId xmlns:a16="http://schemas.microsoft.com/office/drawing/2014/main" id="{2E0D4762-A1D1-D2B0-F374-769478824DDF}"/>
                </a:ext>
              </a:extLst>
            </p:cNvPr>
            <p:cNvPicPr>
              <a:picLocks noChangeAspect="1"/>
            </p:cNvPicPr>
            <p:nvPr userDrawn="1"/>
          </p:nvPicPr>
          <p:blipFill>
            <a:blip r:embed="rId2"/>
            <a:stretch>
              <a:fillRect/>
            </a:stretch>
          </p:blipFill>
          <p:spPr>
            <a:xfrm>
              <a:off x="-1071360" y="3564000"/>
              <a:ext cx="855360" cy="396000"/>
            </a:xfrm>
            <a:prstGeom prst="rect">
              <a:avLst/>
            </a:prstGeom>
            <a:solidFill>
              <a:srgbClr val="E9ECF0"/>
            </a:solidFill>
          </p:spPr>
        </p:pic>
        <p:pic>
          <p:nvPicPr>
            <p:cNvPr id="159" name="Bild // Listenebene erhöhen">
              <a:extLst>
                <a:ext uri="{FF2B5EF4-FFF2-40B4-BE49-F238E27FC236}">
                  <a16:creationId xmlns:a16="http://schemas.microsoft.com/office/drawing/2014/main" id="{8AF08525-CDE6-EA7F-4FF0-633F7EC5F01F}"/>
                </a:ext>
              </a:extLst>
            </p:cNvPr>
            <p:cNvPicPr>
              <a:picLocks noChangeAspect="1"/>
            </p:cNvPicPr>
            <p:nvPr userDrawn="1"/>
          </p:nvPicPr>
          <p:blipFill>
            <a:blip r:embed="rId3"/>
            <a:stretch>
              <a:fillRect/>
            </a:stretch>
          </p:blipFill>
          <p:spPr>
            <a:xfrm>
              <a:off x="-1071360" y="3096000"/>
              <a:ext cx="855360" cy="396000"/>
            </a:xfrm>
            <a:prstGeom prst="rect">
              <a:avLst/>
            </a:prstGeom>
            <a:solidFill>
              <a:srgbClr val="E9ECF0"/>
            </a:solidFill>
          </p:spPr>
        </p:pic>
        <p:sp>
          <p:nvSpPr>
            <p:cNvPr id="160" name="Zurücksetzen">
              <a:extLst>
                <a:ext uri="{FF2B5EF4-FFF2-40B4-BE49-F238E27FC236}">
                  <a16:creationId xmlns:a16="http://schemas.microsoft.com/office/drawing/2014/main" id="{99E02EF9-5A7D-CABC-6146-0F105B336663}"/>
                </a:ext>
              </a:extLst>
            </p:cNvPr>
            <p:cNvSpPr txBox="1"/>
            <p:nvPr userDrawn="1"/>
          </p:nvSpPr>
          <p:spPr>
            <a:xfrm rot="10800000" flipH="1" flipV="1">
              <a:off x="12348000" y="0"/>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1000" b="0" baseline="0" dirty="0">
                  <a:solidFill>
                    <a:schemeClr val="tx1"/>
                  </a:solidFill>
                  <a:latin typeface="+mn-lt"/>
                </a:rPr>
                <a:t>Textboxen in die Ursprungs-position bringen über Menü:</a:t>
              </a:r>
            </a:p>
            <a:p>
              <a:pPr indent="0" algn="l">
                <a:lnSpc>
                  <a:spcPct val="100000"/>
                </a:lnSpc>
                <a:spcBef>
                  <a:spcPts val="0"/>
                </a:spcBef>
                <a:spcAft>
                  <a:spcPts val="0"/>
                </a:spcAft>
              </a:pPr>
              <a:r>
                <a:rPr lang="de-DE" sz="1000" b="1" baseline="0" dirty="0">
                  <a:solidFill>
                    <a:schemeClr val="tx1"/>
                  </a:solidFill>
                  <a:latin typeface="+mn-lt"/>
                </a:rPr>
                <a:t>Start &gt; Folien &gt; Zurücksetzen</a:t>
              </a:r>
            </a:p>
          </p:txBody>
        </p:sp>
        <p:sp>
          <p:nvSpPr>
            <p:cNvPr id="161" name="Layoutwechsel">
              <a:extLst>
                <a:ext uri="{FF2B5EF4-FFF2-40B4-BE49-F238E27FC236}">
                  <a16:creationId xmlns:a16="http://schemas.microsoft.com/office/drawing/2014/main" id="{AF8BF225-4143-D9A9-6526-4472FF3B831A}"/>
                </a:ext>
              </a:extLst>
            </p:cNvPr>
            <p:cNvSpPr txBox="1"/>
            <p:nvPr userDrawn="1"/>
          </p:nvSpPr>
          <p:spPr>
            <a:xfrm rot="10800000" flipH="1" flipV="1">
              <a:off x="12348000" y="648000"/>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1000" b="0" baseline="0" dirty="0">
                  <a:solidFill>
                    <a:schemeClr val="tx1"/>
                  </a:solidFill>
                  <a:latin typeface="+mn-lt"/>
                </a:rPr>
                <a:t>Wechsel des Folienlayouts </a:t>
              </a:r>
              <a:br>
                <a:rPr lang="de-DE" sz="1000" b="0" baseline="0" dirty="0">
                  <a:solidFill>
                    <a:schemeClr val="tx1"/>
                  </a:solidFill>
                  <a:latin typeface="+mn-lt"/>
                </a:rPr>
              </a:br>
              <a:r>
                <a:rPr lang="de-DE" sz="1000" b="0" baseline="0" dirty="0">
                  <a:solidFill>
                    <a:schemeClr val="tx1"/>
                  </a:solidFill>
                  <a:latin typeface="+mn-lt"/>
                </a:rPr>
                <a:t>im Menü über:</a:t>
              </a:r>
            </a:p>
            <a:p>
              <a:pPr marL="0" marR="0" lvl="0" indent="0" algn="l" defTabSz="1207843" rtl="0" eaLnBrk="1" fontAlgn="auto" latinLnBrk="0" hangingPunct="1">
                <a:lnSpc>
                  <a:spcPct val="100000"/>
                </a:lnSpc>
                <a:spcBef>
                  <a:spcPts val="0"/>
                </a:spcBef>
                <a:spcAft>
                  <a:spcPts val="0"/>
                </a:spcAft>
                <a:buClrTx/>
                <a:buSzTx/>
                <a:buFontTx/>
                <a:buNone/>
                <a:tabLst/>
                <a:defRPr/>
              </a:pPr>
              <a:r>
                <a:rPr lang="de-DE" sz="1000" b="1" baseline="0" dirty="0">
                  <a:solidFill>
                    <a:schemeClr val="tx1"/>
                  </a:solidFill>
                  <a:latin typeface="+mn-lt"/>
                </a:rPr>
                <a:t>Start &gt; Folien &gt; Layout</a:t>
              </a:r>
            </a:p>
          </p:txBody>
        </p:sp>
        <p:sp>
          <p:nvSpPr>
            <p:cNvPr id="162" name="Hilfslinien">
              <a:extLst>
                <a:ext uri="{FF2B5EF4-FFF2-40B4-BE49-F238E27FC236}">
                  <a16:creationId xmlns:a16="http://schemas.microsoft.com/office/drawing/2014/main" id="{FDA41B54-9E59-FF36-7237-481A46FF36FB}"/>
                </a:ext>
              </a:extLst>
            </p:cNvPr>
            <p:cNvSpPr txBox="1"/>
            <p:nvPr userDrawn="1"/>
          </p:nvSpPr>
          <p:spPr>
            <a:xfrm rot="10800000" flipH="1" flipV="1">
              <a:off x="5291313" y="-360000"/>
              <a:ext cx="6480000" cy="216488"/>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r" defTabSz="1377788" rtl="0" eaLnBrk="1" fontAlgn="auto" latinLnBrk="0" hangingPunct="1">
                <a:lnSpc>
                  <a:spcPct val="100000"/>
                </a:lnSpc>
                <a:spcBef>
                  <a:spcPts val="0"/>
                </a:spcBef>
                <a:spcAft>
                  <a:spcPts val="0"/>
                </a:spcAft>
                <a:buClrTx/>
                <a:buSzTx/>
                <a:buFontTx/>
                <a:buNone/>
                <a:tabLst/>
                <a:defRPr/>
              </a:pPr>
              <a:r>
                <a:rPr kumimoji="0" lang="de-DE" sz="1000" b="0" i="0" u="none" strike="noStrike" kern="1200" cap="none" spc="0" normalizeH="0" baseline="0" noProof="0" dirty="0">
                  <a:ln>
                    <a:noFill/>
                  </a:ln>
                  <a:solidFill>
                    <a:schemeClr val="tx1"/>
                  </a:solidFill>
                  <a:effectLst/>
                  <a:uLnTx/>
                  <a:uFillTx/>
                  <a:latin typeface="+mn-lt"/>
                  <a:ea typeface="+mn-ea"/>
                  <a:cs typeface="+mn-cs"/>
                </a:rPr>
                <a:t>Hilfslinien anzeigen über Menü: </a:t>
              </a:r>
              <a:r>
                <a:rPr kumimoji="0" lang="de-DE" sz="1000" b="1" i="0" u="none" strike="noStrike" kern="1200" cap="none" spc="0" normalizeH="0" baseline="0" noProof="0" dirty="0">
                  <a:ln>
                    <a:noFill/>
                  </a:ln>
                  <a:solidFill>
                    <a:schemeClr val="tx1"/>
                  </a:solidFill>
                  <a:effectLst/>
                  <a:uLnTx/>
                  <a:uFillTx/>
                  <a:latin typeface="+mn-lt"/>
                  <a:ea typeface="+mn-ea"/>
                  <a:cs typeface="+mn-cs"/>
                </a:rPr>
                <a:t>Ansicht &gt; Anzeigen &gt; Führungslinien </a:t>
              </a:r>
              <a:r>
                <a:rPr kumimoji="0" lang="de-DE" sz="1000" b="0" i="0" u="none" strike="noStrike" kern="1200" cap="none" spc="0" normalizeH="0" baseline="0" noProof="0" dirty="0">
                  <a:ln>
                    <a:noFill/>
                  </a:ln>
                  <a:solidFill>
                    <a:schemeClr val="tx1"/>
                  </a:solidFill>
                  <a:effectLst/>
                  <a:uLnTx/>
                  <a:uFillTx/>
                  <a:latin typeface="+mn-lt"/>
                  <a:ea typeface="+mn-ea"/>
                  <a:cs typeface="+mn-cs"/>
                </a:rPr>
                <a:t>aktivieren</a:t>
              </a:r>
            </a:p>
          </p:txBody>
        </p:sp>
        <p:sp>
          <p:nvSpPr>
            <p:cNvPr id="163" name="Hilfslinien">
              <a:extLst>
                <a:ext uri="{FF2B5EF4-FFF2-40B4-BE49-F238E27FC236}">
                  <a16:creationId xmlns:a16="http://schemas.microsoft.com/office/drawing/2014/main" id="{84411374-A5AA-7529-2B09-48846ECD7CF6}"/>
                </a:ext>
              </a:extLst>
            </p:cNvPr>
            <p:cNvSpPr txBox="1"/>
            <p:nvPr userDrawn="1"/>
          </p:nvSpPr>
          <p:spPr>
            <a:xfrm rot="10800000" flipH="1" flipV="1">
              <a:off x="421200" y="-360000"/>
              <a:ext cx="4788000" cy="216488"/>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l" defTabSz="1377788" rtl="0" eaLnBrk="1" fontAlgn="auto" latinLnBrk="0" hangingPunct="1">
                <a:lnSpc>
                  <a:spcPct val="100000"/>
                </a:lnSpc>
                <a:spcBef>
                  <a:spcPts val="0"/>
                </a:spcBef>
                <a:spcAft>
                  <a:spcPts val="0"/>
                </a:spcAft>
                <a:buClrTx/>
                <a:buSzTx/>
                <a:buFontTx/>
                <a:buNone/>
                <a:tabLst/>
                <a:defRPr/>
              </a:pPr>
              <a:r>
                <a:rPr kumimoji="0" lang="de-DE" sz="1000" b="0" i="0" u="none" strike="noStrike" kern="1200" cap="none" spc="0" normalizeH="0" baseline="0" noProof="0" dirty="0">
                  <a:ln>
                    <a:noFill/>
                  </a:ln>
                  <a:solidFill>
                    <a:schemeClr val="tx1"/>
                  </a:solidFill>
                  <a:effectLst/>
                  <a:uLnTx/>
                  <a:uFillTx/>
                  <a:latin typeface="+mn-lt"/>
                  <a:ea typeface="+mn-ea"/>
                  <a:cs typeface="+mn-cs"/>
                </a:rPr>
                <a:t>Bitte</a:t>
              </a:r>
              <a:r>
                <a:rPr kumimoji="0" lang="de-DE" sz="1000" b="1" i="0" u="none" strike="noStrike" kern="1200" cap="none" spc="0" normalizeH="0" baseline="0" noProof="0" dirty="0">
                  <a:ln>
                    <a:noFill/>
                  </a:ln>
                  <a:solidFill>
                    <a:schemeClr val="tx1"/>
                  </a:solidFill>
                  <a:effectLst/>
                  <a:uLnTx/>
                  <a:uFillTx/>
                  <a:latin typeface="+mn-lt"/>
                  <a:ea typeface="+mn-ea"/>
                  <a:cs typeface="+mn-cs"/>
                </a:rPr>
                <a:t> keine Änderungen im Folienmaster </a:t>
              </a:r>
              <a:r>
                <a:rPr kumimoji="0" lang="de-DE" sz="1000" b="0" i="0" u="none" strike="noStrike" kern="1200" cap="none" spc="0" normalizeH="0" baseline="0" noProof="0" dirty="0">
                  <a:ln>
                    <a:noFill/>
                  </a:ln>
                  <a:solidFill>
                    <a:schemeClr val="tx1"/>
                  </a:solidFill>
                  <a:effectLst/>
                  <a:uLnTx/>
                  <a:uFillTx/>
                  <a:latin typeface="+mn-lt"/>
                  <a:ea typeface="+mn-ea"/>
                  <a:cs typeface="+mn-cs"/>
                </a:rPr>
                <a:t>vornehmen!</a:t>
              </a:r>
            </a:p>
          </p:txBody>
        </p:sp>
        <p:sp>
          <p:nvSpPr>
            <p:cNvPr id="165" name="Listenebenen">
              <a:extLst>
                <a:ext uri="{FF2B5EF4-FFF2-40B4-BE49-F238E27FC236}">
                  <a16:creationId xmlns:a16="http://schemas.microsoft.com/office/drawing/2014/main" id="{6420F11E-A459-6AAB-1507-C2CD7C9F8EC7}"/>
                </a:ext>
              </a:extLst>
            </p:cNvPr>
            <p:cNvSpPr txBox="1"/>
            <p:nvPr userDrawn="1"/>
          </p:nvSpPr>
          <p:spPr>
            <a:xfrm rot="10800000" flipH="1" flipV="1">
              <a:off x="-2124000" y="4037586"/>
              <a:ext cx="1908000" cy="720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r" defTabSz="1207843" rtl="0" eaLnBrk="1" fontAlgn="auto" latinLnBrk="0" hangingPunct="1">
                <a:lnSpc>
                  <a:spcPct val="100000"/>
                </a:lnSpc>
                <a:spcBef>
                  <a:spcPts val="0"/>
                </a:spcBef>
                <a:spcAft>
                  <a:spcPts val="0"/>
                </a:spcAft>
                <a:buClrTx/>
                <a:buSzTx/>
                <a:buFontTx/>
                <a:buNone/>
                <a:tabLst/>
                <a:defRPr/>
              </a:pPr>
              <a:r>
                <a:rPr lang="de-DE" sz="1000" b="0" baseline="0" dirty="0">
                  <a:solidFill>
                    <a:schemeClr val="tx1"/>
                  </a:solidFill>
                  <a:latin typeface="+mn-lt"/>
                </a:rPr>
                <a:t>Diese Schaltflächen </a:t>
              </a:r>
              <a:r>
                <a:rPr lang="de-DE" sz="1000" b="1" baseline="0" dirty="0">
                  <a:solidFill>
                    <a:schemeClr val="tx1"/>
                  </a:solidFill>
                  <a:latin typeface="+mn-lt"/>
                </a:rPr>
                <a:t>nicht</a:t>
              </a:r>
              <a:r>
                <a:rPr lang="de-DE" sz="1000" b="0" baseline="0" dirty="0">
                  <a:solidFill>
                    <a:schemeClr val="tx1"/>
                  </a:solidFill>
                  <a:latin typeface="+mn-lt"/>
                </a:rPr>
                <a:t> </a:t>
              </a:r>
              <a:r>
                <a:rPr lang="de-DE" sz="1000" b="1" baseline="0" dirty="0">
                  <a:solidFill>
                    <a:schemeClr val="tx1"/>
                  </a:solidFill>
                  <a:latin typeface="+mn-lt"/>
                </a:rPr>
                <a:t>benutzen</a:t>
              </a:r>
              <a:r>
                <a:rPr lang="de-DE" sz="1000" b="0" baseline="0" dirty="0">
                  <a:solidFill>
                    <a:schemeClr val="tx1"/>
                  </a:solidFill>
                  <a:latin typeface="+mn-lt"/>
                </a:rPr>
                <a:t>, da sonst Formatierungen verloren gehen!</a:t>
              </a:r>
            </a:p>
          </p:txBody>
        </p:sp>
        <p:pic>
          <p:nvPicPr>
            <p:cNvPr id="166" name="Bild // Listenebene">
              <a:extLst>
                <a:ext uri="{FF2B5EF4-FFF2-40B4-BE49-F238E27FC236}">
                  <a16:creationId xmlns:a16="http://schemas.microsoft.com/office/drawing/2014/main" id="{162840EB-4077-F08D-D526-A56B6292664B}"/>
                </a:ext>
              </a:extLst>
            </p:cNvPr>
            <p:cNvPicPr>
              <a:picLocks noChangeAspect="1"/>
            </p:cNvPicPr>
            <p:nvPr userDrawn="1"/>
          </p:nvPicPr>
          <p:blipFill>
            <a:blip r:embed="rId4"/>
            <a:srcRect/>
            <a:stretch/>
          </p:blipFill>
          <p:spPr>
            <a:xfrm>
              <a:off x="-1071360" y="4829586"/>
              <a:ext cx="855360" cy="383075"/>
            </a:xfrm>
            <a:prstGeom prst="rect">
              <a:avLst/>
            </a:prstGeom>
            <a:solidFill>
              <a:srgbClr val="E9ECF0"/>
            </a:solidFill>
          </p:spPr>
        </p:pic>
        <p:sp>
          <p:nvSpPr>
            <p:cNvPr id="167" name="X">
              <a:extLst>
                <a:ext uri="{FF2B5EF4-FFF2-40B4-BE49-F238E27FC236}">
                  <a16:creationId xmlns:a16="http://schemas.microsoft.com/office/drawing/2014/main" id="{71EB6E7A-D6F8-D02A-4E4D-2912E53FD8B7}"/>
                </a:ext>
              </a:extLst>
            </p:cNvPr>
            <p:cNvSpPr txBox="1"/>
            <p:nvPr userDrawn="1"/>
          </p:nvSpPr>
          <p:spPr>
            <a:xfrm rot="10800000" flipH="1" flipV="1">
              <a:off x="-1071360" y="4824436"/>
              <a:ext cx="855360" cy="388225"/>
            </a:xfrm>
            <a:prstGeom prst="rect">
              <a:avLst/>
            </a:prstGeom>
            <a:noFill/>
            <a:ln w="12700">
              <a:noFill/>
            </a:ln>
          </p:spPr>
          <p:txBody>
            <a:bodyPr vert="vert"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ctr" defTabSz="1207843" rtl="0" eaLnBrk="1" fontAlgn="auto" latinLnBrk="0" hangingPunct="1">
                <a:lnSpc>
                  <a:spcPct val="100000"/>
                </a:lnSpc>
                <a:spcBef>
                  <a:spcPts val="0"/>
                </a:spcBef>
                <a:spcAft>
                  <a:spcPts val="0"/>
                </a:spcAft>
                <a:buClrTx/>
                <a:buSzTx/>
                <a:buFontTx/>
                <a:buNone/>
                <a:tabLst/>
                <a:defRPr/>
              </a:pPr>
              <a:r>
                <a:rPr lang="de-DE" sz="4400" b="0" baseline="0" dirty="0">
                  <a:solidFill>
                    <a:schemeClr val="accent1"/>
                  </a:solidFill>
                  <a:latin typeface="+mj-lt"/>
                </a:rPr>
                <a:t>X</a:t>
              </a:r>
              <a:endParaRPr lang="de-DE" sz="5400" b="0" baseline="0" dirty="0">
                <a:solidFill>
                  <a:schemeClr val="accent1"/>
                </a:solidFill>
                <a:latin typeface="+mj-lt"/>
              </a:endParaRPr>
            </a:p>
          </p:txBody>
        </p:sp>
      </p:grpSp>
      <p:grpSp>
        <p:nvGrpSpPr>
          <p:cNvPr id="38" name="Grafik">
            <a:extLst>
              <a:ext uri="{FF2B5EF4-FFF2-40B4-BE49-F238E27FC236}">
                <a16:creationId xmlns:a16="http://schemas.microsoft.com/office/drawing/2014/main" id="{808DE27C-9650-A694-A417-BCFEB8AE62BE}"/>
              </a:ext>
            </a:extLst>
          </p:cNvPr>
          <p:cNvGrpSpPr>
            <a:grpSpLocks noGrp="1" noUngrp="1" noRot="1" noChangeAspect="1" noMove="1" noResize="1"/>
          </p:cNvGrpSpPr>
          <p:nvPr userDrawn="1"/>
        </p:nvGrpSpPr>
        <p:grpSpPr bwMode="auto">
          <a:xfrm>
            <a:off x="0" y="644525"/>
            <a:ext cx="12192000" cy="6213475"/>
            <a:chOff x="2" y="406"/>
            <a:chExt cx="7680" cy="3914"/>
          </a:xfrm>
        </p:grpSpPr>
        <p:sp>
          <p:nvSpPr>
            <p:cNvPr id="40" name="Freeform 5">
              <a:extLst>
                <a:ext uri="{FF2B5EF4-FFF2-40B4-BE49-F238E27FC236}">
                  <a16:creationId xmlns:a16="http://schemas.microsoft.com/office/drawing/2014/main" id="{889415D0-6904-5268-880C-25C8383C6C2E}"/>
                </a:ext>
              </a:extLst>
            </p:cNvPr>
            <p:cNvSpPr>
              <a:spLocks noGrp="1" noRot="1" noMove="1" noResize="1" noEditPoints="1" noAdjustHandles="1" noChangeArrowheads="1" noChangeShapeType="1"/>
            </p:cNvSpPr>
            <p:nvPr userDrawn="1"/>
          </p:nvSpPr>
          <p:spPr bwMode="auto">
            <a:xfrm>
              <a:off x="630" y="3244"/>
              <a:ext cx="126" cy="195"/>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ACEA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1" name="Freeform 6">
              <a:extLst>
                <a:ext uri="{FF2B5EF4-FFF2-40B4-BE49-F238E27FC236}">
                  <a16:creationId xmlns:a16="http://schemas.microsoft.com/office/drawing/2014/main" id="{E76F3514-5CDE-0FD7-E2BF-7B116D062AB4}"/>
                </a:ext>
              </a:extLst>
            </p:cNvPr>
            <p:cNvSpPr>
              <a:spLocks noGrp="1" noRot="1" noMove="1" noResize="1" noEditPoints="1" noAdjustHandles="1" noChangeArrowheads="1" noChangeShapeType="1"/>
            </p:cNvSpPr>
            <p:nvPr userDrawn="1"/>
          </p:nvSpPr>
          <p:spPr bwMode="auto">
            <a:xfrm>
              <a:off x="128" y="3342"/>
              <a:ext cx="125" cy="195"/>
            </a:xfrm>
            <a:custGeom>
              <a:avLst/>
              <a:gdLst>
                <a:gd name="T0" fmla="*/ 554 w 554"/>
                <a:gd name="T1" fmla="*/ 0 h 865"/>
                <a:gd name="T2" fmla="*/ 554 w 554"/>
                <a:gd name="T3" fmla="*/ 433 h 865"/>
                <a:gd name="T4" fmla="*/ 554 w 554"/>
                <a:gd name="T5" fmla="*/ 865 h 865"/>
                <a:gd name="T6" fmla="*/ 0 w 554"/>
                <a:gd name="T7" fmla="*/ 433 h 865"/>
                <a:gd name="T8" fmla="*/ 554 w 554"/>
                <a:gd name="T9" fmla="*/ 0 h 865"/>
              </a:gdLst>
              <a:ahLst/>
              <a:cxnLst>
                <a:cxn ang="0">
                  <a:pos x="T0" y="T1"/>
                </a:cxn>
                <a:cxn ang="0">
                  <a:pos x="T2" y="T3"/>
                </a:cxn>
                <a:cxn ang="0">
                  <a:pos x="T4" y="T5"/>
                </a:cxn>
                <a:cxn ang="0">
                  <a:pos x="T6" y="T7"/>
                </a:cxn>
                <a:cxn ang="0">
                  <a:pos x="T8" y="T9"/>
                </a:cxn>
              </a:cxnLst>
              <a:rect l="0" t="0" r="r" b="b"/>
              <a:pathLst>
                <a:path w="554" h="865">
                  <a:moveTo>
                    <a:pt x="554" y="0"/>
                  </a:moveTo>
                  <a:lnTo>
                    <a:pt x="554" y="433"/>
                  </a:lnTo>
                  <a:lnTo>
                    <a:pt x="554" y="865"/>
                  </a:lnTo>
                  <a:lnTo>
                    <a:pt x="0" y="433"/>
                  </a:lnTo>
                  <a:lnTo>
                    <a:pt x="554" y="0"/>
                  </a:lnTo>
                  <a:close/>
                </a:path>
              </a:pathLst>
            </a:custGeom>
            <a:solidFill>
              <a:srgbClr val="6CAC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2" name="Freeform 7">
              <a:extLst>
                <a:ext uri="{FF2B5EF4-FFF2-40B4-BE49-F238E27FC236}">
                  <a16:creationId xmlns:a16="http://schemas.microsoft.com/office/drawing/2014/main" id="{7EB50221-2E0E-42E0-D9B4-492690A89C51}"/>
                </a:ext>
              </a:extLst>
            </p:cNvPr>
            <p:cNvSpPr>
              <a:spLocks noGrp="1" noRot="1" noMove="1" noResize="1" noEditPoints="1" noAdjustHandles="1" noChangeArrowheads="1" noChangeShapeType="1"/>
            </p:cNvSpPr>
            <p:nvPr userDrawn="1"/>
          </p:nvSpPr>
          <p:spPr bwMode="auto">
            <a:xfrm>
              <a:off x="379" y="3439"/>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73DAD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3" name="Freeform 8">
              <a:extLst>
                <a:ext uri="{FF2B5EF4-FFF2-40B4-BE49-F238E27FC236}">
                  <a16:creationId xmlns:a16="http://schemas.microsoft.com/office/drawing/2014/main" id="{7705CFC6-2F56-6311-0FF0-97C8EA2B9480}"/>
                </a:ext>
              </a:extLst>
            </p:cNvPr>
            <p:cNvSpPr>
              <a:spLocks noGrp="1" noRot="1" noMove="1" noResize="1" noEditPoints="1" noAdjustHandles="1" noChangeArrowheads="1" noChangeShapeType="1"/>
            </p:cNvSpPr>
            <p:nvPr userDrawn="1"/>
          </p:nvSpPr>
          <p:spPr bwMode="auto">
            <a:xfrm>
              <a:off x="379" y="3244"/>
              <a:ext cx="126" cy="195"/>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4" name="Freeform 9">
              <a:extLst>
                <a:ext uri="{FF2B5EF4-FFF2-40B4-BE49-F238E27FC236}">
                  <a16:creationId xmlns:a16="http://schemas.microsoft.com/office/drawing/2014/main" id="{7CAAC906-B610-E5DE-FB39-125CC7AB65BE}"/>
                </a:ext>
              </a:extLst>
            </p:cNvPr>
            <p:cNvSpPr>
              <a:spLocks noGrp="1" noRot="1" noMove="1" noResize="1" noEditPoints="1" noAdjustHandles="1" noChangeArrowheads="1" noChangeShapeType="1"/>
            </p:cNvSpPr>
            <p:nvPr userDrawn="1"/>
          </p:nvSpPr>
          <p:spPr bwMode="auto">
            <a:xfrm>
              <a:off x="379" y="3342"/>
              <a:ext cx="126" cy="195"/>
            </a:xfrm>
            <a:custGeom>
              <a:avLst/>
              <a:gdLst>
                <a:gd name="T0" fmla="*/ 554 w 554"/>
                <a:gd name="T1" fmla="*/ 0 h 865"/>
                <a:gd name="T2" fmla="*/ 554 w 554"/>
                <a:gd name="T3" fmla="*/ 432 h 865"/>
                <a:gd name="T4" fmla="*/ 554 w 554"/>
                <a:gd name="T5" fmla="*/ 865 h 865"/>
                <a:gd name="T6" fmla="*/ 0 w 554"/>
                <a:gd name="T7" fmla="*/ 432 h 865"/>
                <a:gd name="T8" fmla="*/ 554 w 554"/>
                <a:gd name="T9" fmla="*/ 0 h 865"/>
              </a:gdLst>
              <a:ahLst/>
              <a:cxnLst>
                <a:cxn ang="0">
                  <a:pos x="T0" y="T1"/>
                </a:cxn>
                <a:cxn ang="0">
                  <a:pos x="T2" y="T3"/>
                </a:cxn>
                <a:cxn ang="0">
                  <a:pos x="T4" y="T5"/>
                </a:cxn>
                <a:cxn ang="0">
                  <a:pos x="T6" y="T7"/>
                </a:cxn>
                <a:cxn ang="0">
                  <a:pos x="T8" y="T9"/>
                </a:cxn>
              </a:cxnLst>
              <a:rect l="0" t="0" r="r" b="b"/>
              <a:pathLst>
                <a:path w="554" h="865">
                  <a:moveTo>
                    <a:pt x="554" y="0"/>
                  </a:moveTo>
                  <a:lnTo>
                    <a:pt x="554" y="432"/>
                  </a:lnTo>
                  <a:lnTo>
                    <a:pt x="554" y="865"/>
                  </a:lnTo>
                  <a:lnTo>
                    <a:pt x="0" y="432"/>
                  </a:lnTo>
                  <a:lnTo>
                    <a:pt x="554" y="0"/>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5" name="Freeform 10">
              <a:extLst>
                <a:ext uri="{FF2B5EF4-FFF2-40B4-BE49-F238E27FC236}">
                  <a16:creationId xmlns:a16="http://schemas.microsoft.com/office/drawing/2014/main" id="{18FE009B-A2D1-6658-6C30-E475136C8994}"/>
                </a:ext>
              </a:extLst>
            </p:cNvPr>
            <p:cNvSpPr>
              <a:spLocks noGrp="1" noRot="1" noMove="1" noResize="1" noEditPoints="1" noAdjustHandles="1" noChangeArrowheads="1" noChangeShapeType="1"/>
            </p:cNvSpPr>
            <p:nvPr userDrawn="1"/>
          </p:nvSpPr>
          <p:spPr bwMode="auto">
            <a:xfrm>
              <a:off x="128" y="3048"/>
              <a:ext cx="125"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6" name="Freeform 11">
              <a:extLst>
                <a:ext uri="{FF2B5EF4-FFF2-40B4-BE49-F238E27FC236}">
                  <a16:creationId xmlns:a16="http://schemas.microsoft.com/office/drawing/2014/main" id="{0569AD59-7AD0-7B99-8186-9A3C52F69E42}"/>
                </a:ext>
              </a:extLst>
            </p:cNvPr>
            <p:cNvSpPr>
              <a:spLocks noGrp="1" noRot="1" noMove="1" noResize="1" noEditPoints="1" noAdjustHandles="1" noChangeArrowheads="1" noChangeShapeType="1"/>
            </p:cNvSpPr>
            <p:nvPr userDrawn="1"/>
          </p:nvSpPr>
          <p:spPr bwMode="auto">
            <a:xfrm>
              <a:off x="128" y="3635"/>
              <a:ext cx="125"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7" name="Freeform 12">
              <a:extLst>
                <a:ext uri="{FF2B5EF4-FFF2-40B4-BE49-F238E27FC236}">
                  <a16:creationId xmlns:a16="http://schemas.microsoft.com/office/drawing/2014/main" id="{04357F09-6516-04C0-8EA3-BAC47725D39F}"/>
                </a:ext>
              </a:extLst>
            </p:cNvPr>
            <p:cNvSpPr>
              <a:spLocks noGrp="1" noRot="1" noMove="1" noResize="1" noEditPoints="1" noAdjustHandles="1" noChangeArrowheads="1" noChangeShapeType="1"/>
            </p:cNvSpPr>
            <p:nvPr userDrawn="1"/>
          </p:nvSpPr>
          <p:spPr bwMode="auto">
            <a:xfrm>
              <a:off x="505" y="3439"/>
              <a:ext cx="125" cy="196"/>
            </a:xfrm>
            <a:custGeom>
              <a:avLst/>
              <a:gdLst>
                <a:gd name="T0" fmla="*/ 554 w 554"/>
                <a:gd name="T1" fmla="*/ 0 h 865"/>
                <a:gd name="T2" fmla="*/ 554 w 554"/>
                <a:gd name="T3" fmla="*/ 432 h 865"/>
                <a:gd name="T4" fmla="*/ 554 w 554"/>
                <a:gd name="T5" fmla="*/ 865 h 865"/>
                <a:gd name="T6" fmla="*/ 0 w 554"/>
                <a:gd name="T7" fmla="*/ 432 h 865"/>
                <a:gd name="T8" fmla="*/ 554 w 554"/>
                <a:gd name="T9" fmla="*/ 0 h 865"/>
              </a:gdLst>
              <a:ahLst/>
              <a:cxnLst>
                <a:cxn ang="0">
                  <a:pos x="T0" y="T1"/>
                </a:cxn>
                <a:cxn ang="0">
                  <a:pos x="T2" y="T3"/>
                </a:cxn>
                <a:cxn ang="0">
                  <a:pos x="T4" y="T5"/>
                </a:cxn>
                <a:cxn ang="0">
                  <a:pos x="T6" y="T7"/>
                </a:cxn>
                <a:cxn ang="0">
                  <a:pos x="T8" y="T9"/>
                </a:cxn>
              </a:cxnLst>
              <a:rect l="0" t="0" r="r" b="b"/>
              <a:pathLst>
                <a:path w="554" h="865">
                  <a:moveTo>
                    <a:pt x="554" y="0"/>
                  </a:moveTo>
                  <a:lnTo>
                    <a:pt x="554" y="432"/>
                  </a:lnTo>
                  <a:lnTo>
                    <a:pt x="554" y="865"/>
                  </a:lnTo>
                  <a:lnTo>
                    <a:pt x="0" y="432"/>
                  </a:lnTo>
                  <a:lnTo>
                    <a:pt x="554" y="0"/>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8" name="Freeform 13">
              <a:extLst>
                <a:ext uri="{FF2B5EF4-FFF2-40B4-BE49-F238E27FC236}">
                  <a16:creationId xmlns:a16="http://schemas.microsoft.com/office/drawing/2014/main" id="{CB7AEA5D-6E49-00B9-2F2D-19A857769ACF}"/>
                </a:ext>
              </a:extLst>
            </p:cNvPr>
            <p:cNvSpPr>
              <a:spLocks noGrp="1" noRot="1" noMove="1" noResize="1" noEditPoints="1" noAdjustHandles="1" noChangeArrowheads="1" noChangeShapeType="1"/>
            </p:cNvSpPr>
            <p:nvPr userDrawn="1"/>
          </p:nvSpPr>
          <p:spPr bwMode="auto">
            <a:xfrm>
              <a:off x="505" y="3048"/>
              <a:ext cx="125" cy="196"/>
            </a:xfrm>
            <a:custGeom>
              <a:avLst/>
              <a:gdLst>
                <a:gd name="T0" fmla="*/ 555 w 555"/>
                <a:gd name="T1" fmla="*/ 0 h 866"/>
                <a:gd name="T2" fmla="*/ 555 w 555"/>
                <a:gd name="T3" fmla="*/ 433 h 866"/>
                <a:gd name="T4" fmla="*/ 555 w 555"/>
                <a:gd name="T5" fmla="*/ 866 h 866"/>
                <a:gd name="T6" fmla="*/ 0 w 555"/>
                <a:gd name="T7" fmla="*/ 433 h 866"/>
                <a:gd name="T8" fmla="*/ 555 w 555"/>
                <a:gd name="T9" fmla="*/ 0 h 866"/>
              </a:gdLst>
              <a:ahLst/>
              <a:cxnLst>
                <a:cxn ang="0">
                  <a:pos x="T0" y="T1"/>
                </a:cxn>
                <a:cxn ang="0">
                  <a:pos x="T2" y="T3"/>
                </a:cxn>
                <a:cxn ang="0">
                  <a:pos x="T4" y="T5"/>
                </a:cxn>
                <a:cxn ang="0">
                  <a:pos x="T6" y="T7"/>
                </a:cxn>
                <a:cxn ang="0">
                  <a:pos x="T8" y="T9"/>
                </a:cxn>
              </a:cxnLst>
              <a:rect l="0" t="0" r="r" b="b"/>
              <a:pathLst>
                <a:path w="555" h="866">
                  <a:moveTo>
                    <a:pt x="555" y="0"/>
                  </a:moveTo>
                  <a:lnTo>
                    <a:pt x="555" y="433"/>
                  </a:lnTo>
                  <a:lnTo>
                    <a:pt x="555" y="866"/>
                  </a:lnTo>
                  <a:lnTo>
                    <a:pt x="0" y="433"/>
                  </a:lnTo>
                  <a:lnTo>
                    <a:pt x="555"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9" name="Freeform 14">
              <a:extLst>
                <a:ext uri="{FF2B5EF4-FFF2-40B4-BE49-F238E27FC236}">
                  <a16:creationId xmlns:a16="http://schemas.microsoft.com/office/drawing/2014/main" id="{94B7AFBE-11CC-C7AB-CF15-DAA524616E79}"/>
                </a:ext>
              </a:extLst>
            </p:cNvPr>
            <p:cNvSpPr>
              <a:spLocks noGrp="1" noRot="1" noMove="1" noResize="1" noEditPoints="1" noAdjustHandles="1" noChangeArrowheads="1" noChangeShapeType="1"/>
            </p:cNvSpPr>
            <p:nvPr userDrawn="1"/>
          </p:nvSpPr>
          <p:spPr bwMode="auto">
            <a:xfrm>
              <a:off x="630" y="3537"/>
              <a:ext cx="126"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CBB2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0" name="Freeform 15">
              <a:extLst>
                <a:ext uri="{FF2B5EF4-FFF2-40B4-BE49-F238E27FC236}">
                  <a16:creationId xmlns:a16="http://schemas.microsoft.com/office/drawing/2014/main" id="{D73CCA9F-0B95-1A9F-DA99-10720065590E}"/>
                </a:ext>
              </a:extLst>
            </p:cNvPr>
            <p:cNvSpPr>
              <a:spLocks noGrp="1" noRot="1" noMove="1" noResize="1" noEditPoints="1" noAdjustHandles="1" noChangeArrowheads="1" noChangeShapeType="1"/>
            </p:cNvSpPr>
            <p:nvPr userDrawn="1"/>
          </p:nvSpPr>
          <p:spPr bwMode="auto">
            <a:xfrm>
              <a:off x="253" y="3048"/>
              <a:ext cx="126"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1" name="Freeform 16">
              <a:extLst>
                <a:ext uri="{FF2B5EF4-FFF2-40B4-BE49-F238E27FC236}">
                  <a16:creationId xmlns:a16="http://schemas.microsoft.com/office/drawing/2014/main" id="{4898C408-C15B-DC2B-689E-1FFC185BE5AE}"/>
                </a:ext>
              </a:extLst>
            </p:cNvPr>
            <p:cNvSpPr>
              <a:spLocks noGrp="1" noRot="1" noMove="1" noResize="1" noEditPoints="1" noAdjustHandles="1" noChangeArrowheads="1" noChangeShapeType="1"/>
            </p:cNvSpPr>
            <p:nvPr userDrawn="1"/>
          </p:nvSpPr>
          <p:spPr bwMode="auto">
            <a:xfrm>
              <a:off x="253" y="3244"/>
              <a:ext cx="126" cy="195"/>
            </a:xfrm>
            <a:custGeom>
              <a:avLst/>
              <a:gdLst>
                <a:gd name="T0" fmla="*/ 554 w 554"/>
                <a:gd name="T1" fmla="*/ 0 h 865"/>
                <a:gd name="T2" fmla="*/ 554 w 554"/>
                <a:gd name="T3" fmla="*/ 433 h 865"/>
                <a:gd name="T4" fmla="*/ 554 w 554"/>
                <a:gd name="T5" fmla="*/ 865 h 865"/>
                <a:gd name="T6" fmla="*/ 0 w 554"/>
                <a:gd name="T7" fmla="*/ 433 h 865"/>
                <a:gd name="T8" fmla="*/ 554 w 554"/>
                <a:gd name="T9" fmla="*/ 0 h 865"/>
              </a:gdLst>
              <a:ahLst/>
              <a:cxnLst>
                <a:cxn ang="0">
                  <a:pos x="T0" y="T1"/>
                </a:cxn>
                <a:cxn ang="0">
                  <a:pos x="T2" y="T3"/>
                </a:cxn>
                <a:cxn ang="0">
                  <a:pos x="T4" y="T5"/>
                </a:cxn>
                <a:cxn ang="0">
                  <a:pos x="T6" y="T7"/>
                </a:cxn>
                <a:cxn ang="0">
                  <a:pos x="T8" y="T9"/>
                </a:cxn>
              </a:cxnLst>
              <a:rect l="0" t="0" r="r" b="b"/>
              <a:pathLst>
                <a:path w="554" h="865">
                  <a:moveTo>
                    <a:pt x="554" y="0"/>
                  </a:moveTo>
                  <a:lnTo>
                    <a:pt x="554" y="433"/>
                  </a:lnTo>
                  <a:lnTo>
                    <a:pt x="554" y="865"/>
                  </a:lnTo>
                  <a:lnTo>
                    <a:pt x="0" y="433"/>
                  </a:lnTo>
                  <a:lnTo>
                    <a:pt x="554" y="0"/>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2" name="Freeform 17">
              <a:extLst>
                <a:ext uri="{FF2B5EF4-FFF2-40B4-BE49-F238E27FC236}">
                  <a16:creationId xmlns:a16="http://schemas.microsoft.com/office/drawing/2014/main" id="{716AA207-5DFF-9719-ED85-30C3433DEC60}"/>
                </a:ext>
              </a:extLst>
            </p:cNvPr>
            <p:cNvSpPr>
              <a:spLocks noGrp="1" noRot="1" noMove="1" noResize="1" noEditPoints="1" noAdjustHandles="1" noChangeArrowheads="1" noChangeShapeType="1"/>
            </p:cNvSpPr>
            <p:nvPr userDrawn="1"/>
          </p:nvSpPr>
          <p:spPr bwMode="auto">
            <a:xfrm>
              <a:off x="379" y="2950"/>
              <a:ext cx="126"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3" name="Freeform 18">
              <a:extLst>
                <a:ext uri="{FF2B5EF4-FFF2-40B4-BE49-F238E27FC236}">
                  <a16:creationId xmlns:a16="http://schemas.microsoft.com/office/drawing/2014/main" id="{5C5F7D7E-BBA1-58DF-1B97-B66731C43E06}"/>
                </a:ext>
              </a:extLst>
            </p:cNvPr>
            <p:cNvSpPr>
              <a:spLocks noGrp="1" noRot="1" noMove="1" noResize="1" noEditPoints="1" noAdjustHandles="1" noChangeArrowheads="1" noChangeShapeType="1"/>
            </p:cNvSpPr>
            <p:nvPr userDrawn="1"/>
          </p:nvSpPr>
          <p:spPr bwMode="auto">
            <a:xfrm>
              <a:off x="379" y="2461"/>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4" name="Freeform 19">
              <a:extLst>
                <a:ext uri="{FF2B5EF4-FFF2-40B4-BE49-F238E27FC236}">
                  <a16:creationId xmlns:a16="http://schemas.microsoft.com/office/drawing/2014/main" id="{0F19E172-7E44-600B-A220-4CA5ACC87BCC}"/>
                </a:ext>
              </a:extLst>
            </p:cNvPr>
            <p:cNvSpPr>
              <a:spLocks noGrp="1" noRot="1" noMove="1" noResize="1" noEditPoints="1" noAdjustHandles="1" noChangeArrowheads="1" noChangeShapeType="1"/>
            </p:cNvSpPr>
            <p:nvPr userDrawn="1"/>
          </p:nvSpPr>
          <p:spPr bwMode="auto">
            <a:xfrm>
              <a:off x="630" y="2754"/>
              <a:ext cx="126"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5" name="Freeform 20">
              <a:extLst>
                <a:ext uri="{FF2B5EF4-FFF2-40B4-BE49-F238E27FC236}">
                  <a16:creationId xmlns:a16="http://schemas.microsoft.com/office/drawing/2014/main" id="{710D9895-E0A9-A4C5-FAC5-2292C003A4EA}"/>
                </a:ext>
              </a:extLst>
            </p:cNvPr>
            <p:cNvSpPr>
              <a:spLocks noGrp="1" noRot="1" noMove="1" noResize="1" noEditPoints="1" noAdjustHandles="1" noChangeArrowheads="1" noChangeShapeType="1"/>
            </p:cNvSpPr>
            <p:nvPr userDrawn="1"/>
          </p:nvSpPr>
          <p:spPr bwMode="auto">
            <a:xfrm>
              <a:off x="128" y="2950"/>
              <a:ext cx="125"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B9EDE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6" name="Freeform 21">
              <a:extLst>
                <a:ext uri="{FF2B5EF4-FFF2-40B4-BE49-F238E27FC236}">
                  <a16:creationId xmlns:a16="http://schemas.microsoft.com/office/drawing/2014/main" id="{91DEB165-849F-BA33-B246-C42EC3B4E31A}"/>
                </a:ext>
              </a:extLst>
            </p:cNvPr>
            <p:cNvSpPr>
              <a:spLocks noGrp="1" noRot="1" noMove="1" noResize="1" noEditPoints="1" noAdjustHandles="1" noChangeArrowheads="1" noChangeShapeType="1"/>
            </p:cNvSpPr>
            <p:nvPr userDrawn="1"/>
          </p:nvSpPr>
          <p:spPr bwMode="auto">
            <a:xfrm>
              <a:off x="630" y="2559"/>
              <a:ext cx="126" cy="195"/>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7" name="Freeform 22">
              <a:extLst>
                <a:ext uri="{FF2B5EF4-FFF2-40B4-BE49-F238E27FC236}">
                  <a16:creationId xmlns:a16="http://schemas.microsoft.com/office/drawing/2014/main" id="{5E558524-021E-121F-EE7C-39B057231C49}"/>
                </a:ext>
              </a:extLst>
            </p:cNvPr>
            <p:cNvSpPr>
              <a:spLocks noGrp="1" noRot="1" noMove="1" noResize="1" noEditPoints="1" noAdjustHandles="1" noChangeArrowheads="1" noChangeShapeType="1"/>
            </p:cNvSpPr>
            <p:nvPr userDrawn="1"/>
          </p:nvSpPr>
          <p:spPr bwMode="auto">
            <a:xfrm>
              <a:off x="505" y="3831"/>
              <a:ext cx="125" cy="195"/>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8" name="Freeform 23">
              <a:extLst>
                <a:ext uri="{FF2B5EF4-FFF2-40B4-BE49-F238E27FC236}">
                  <a16:creationId xmlns:a16="http://schemas.microsoft.com/office/drawing/2014/main" id="{8557AC78-0440-5205-BC92-EFDB50658D44}"/>
                </a:ext>
              </a:extLst>
            </p:cNvPr>
            <p:cNvSpPr>
              <a:spLocks noGrp="1" noRot="1" noMove="1" noResize="1" noEditPoints="1" noAdjustHandles="1" noChangeArrowheads="1" noChangeShapeType="1"/>
            </p:cNvSpPr>
            <p:nvPr userDrawn="1"/>
          </p:nvSpPr>
          <p:spPr bwMode="auto">
            <a:xfrm>
              <a:off x="756" y="1972"/>
              <a:ext cx="126" cy="195"/>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9" name="Freeform 24">
              <a:extLst>
                <a:ext uri="{FF2B5EF4-FFF2-40B4-BE49-F238E27FC236}">
                  <a16:creationId xmlns:a16="http://schemas.microsoft.com/office/drawing/2014/main" id="{D556FB83-CC16-70E9-FB19-77792E82EA47}"/>
                </a:ext>
              </a:extLst>
            </p:cNvPr>
            <p:cNvSpPr>
              <a:spLocks noGrp="1" noRot="1" noMove="1" noResize="1" noEditPoints="1" noAdjustHandles="1" noChangeArrowheads="1" noChangeShapeType="1"/>
            </p:cNvSpPr>
            <p:nvPr userDrawn="1"/>
          </p:nvSpPr>
          <p:spPr bwMode="auto">
            <a:xfrm>
              <a:off x="253" y="2069"/>
              <a:ext cx="126"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0" name="Freeform 25">
              <a:extLst>
                <a:ext uri="{FF2B5EF4-FFF2-40B4-BE49-F238E27FC236}">
                  <a16:creationId xmlns:a16="http://schemas.microsoft.com/office/drawing/2014/main" id="{BD730EC0-AAC4-FC7B-9E74-99D107740C0A}"/>
                </a:ext>
              </a:extLst>
            </p:cNvPr>
            <p:cNvSpPr>
              <a:spLocks noGrp="1" noRot="1" noMove="1" noResize="1" noEditPoints="1" noAdjustHandles="1" noChangeArrowheads="1" noChangeShapeType="1"/>
            </p:cNvSpPr>
            <p:nvPr userDrawn="1"/>
          </p:nvSpPr>
          <p:spPr bwMode="auto">
            <a:xfrm>
              <a:off x="253" y="1972"/>
              <a:ext cx="126" cy="195"/>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0025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1" name="Freeform 26">
              <a:extLst>
                <a:ext uri="{FF2B5EF4-FFF2-40B4-BE49-F238E27FC236}">
                  <a16:creationId xmlns:a16="http://schemas.microsoft.com/office/drawing/2014/main" id="{1B51EC18-4DBF-3DAB-2745-C85F4DEF4CDC}"/>
                </a:ext>
              </a:extLst>
            </p:cNvPr>
            <p:cNvSpPr>
              <a:spLocks noGrp="1" noRot="1" noMove="1" noResize="1" noEditPoints="1" noAdjustHandles="1" noChangeArrowheads="1" noChangeShapeType="1"/>
            </p:cNvSpPr>
            <p:nvPr userDrawn="1"/>
          </p:nvSpPr>
          <p:spPr bwMode="auto">
            <a:xfrm>
              <a:off x="128" y="2069"/>
              <a:ext cx="125"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2" name="Freeform 27">
              <a:extLst>
                <a:ext uri="{FF2B5EF4-FFF2-40B4-BE49-F238E27FC236}">
                  <a16:creationId xmlns:a16="http://schemas.microsoft.com/office/drawing/2014/main" id="{A1C93734-BDA4-8D58-DA98-E37D3F1B5F1B}"/>
                </a:ext>
              </a:extLst>
            </p:cNvPr>
            <p:cNvSpPr>
              <a:spLocks noGrp="1" noRot="1" noMove="1" noResize="1" noEditPoints="1" noAdjustHandles="1" noChangeArrowheads="1" noChangeShapeType="1"/>
            </p:cNvSpPr>
            <p:nvPr userDrawn="1"/>
          </p:nvSpPr>
          <p:spPr bwMode="auto">
            <a:xfrm>
              <a:off x="253" y="2559"/>
              <a:ext cx="126" cy="195"/>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EF3A8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3" name="Freeform 28">
              <a:extLst>
                <a:ext uri="{FF2B5EF4-FFF2-40B4-BE49-F238E27FC236}">
                  <a16:creationId xmlns:a16="http://schemas.microsoft.com/office/drawing/2014/main" id="{D9AA2EA6-8F50-9FEB-9AFD-0D83DB695A06}"/>
                </a:ext>
              </a:extLst>
            </p:cNvPr>
            <p:cNvSpPr>
              <a:spLocks noGrp="1" noRot="1" noMove="1" noResize="1" noEditPoints="1" noAdjustHandles="1" noChangeArrowheads="1" noChangeShapeType="1"/>
            </p:cNvSpPr>
            <p:nvPr userDrawn="1"/>
          </p:nvSpPr>
          <p:spPr bwMode="auto">
            <a:xfrm>
              <a:off x="630" y="2265"/>
              <a:ext cx="126" cy="196"/>
            </a:xfrm>
            <a:custGeom>
              <a:avLst/>
              <a:gdLst>
                <a:gd name="T0" fmla="*/ 555 w 555"/>
                <a:gd name="T1" fmla="*/ 433 h 866"/>
                <a:gd name="T2" fmla="*/ 0 w 555"/>
                <a:gd name="T3" fmla="*/ 866 h 866"/>
                <a:gd name="T4" fmla="*/ 0 w 555"/>
                <a:gd name="T5" fmla="*/ 433 h 866"/>
                <a:gd name="T6" fmla="*/ 0 w 555"/>
                <a:gd name="T7" fmla="*/ 0 h 866"/>
                <a:gd name="T8" fmla="*/ 555 w 555"/>
                <a:gd name="T9" fmla="*/ 433 h 866"/>
              </a:gdLst>
              <a:ahLst/>
              <a:cxnLst>
                <a:cxn ang="0">
                  <a:pos x="T0" y="T1"/>
                </a:cxn>
                <a:cxn ang="0">
                  <a:pos x="T2" y="T3"/>
                </a:cxn>
                <a:cxn ang="0">
                  <a:pos x="T4" y="T5"/>
                </a:cxn>
                <a:cxn ang="0">
                  <a:pos x="T6" y="T7"/>
                </a:cxn>
                <a:cxn ang="0">
                  <a:pos x="T8" y="T9"/>
                </a:cxn>
              </a:cxnLst>
              <a:rect l="0" t="0" r="r" b="b"/>
              <a:pathLst>
                <a:path w="555" h="866">
                  <a:moveTo>
                    <a:pt x="555" y="433"/>
                  </a:moveTo>
                  <a:lnTo>
                    <a:pt x="0" y="866"/>
                  </a:lnTo>
                  <a:lnTo>
                    <a:pt x="0" y="433"/>
                  </a:lnTo>
                  <a:lnTo>
                    <a:pt x="0" y="0"/>
                  </a:lnTo>
                  <a:lnTo>
                    <a:pt x="555"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4" name="Freeform 29">
              <a:extLst>
                <a:ext uri="{FF2B5EF4-FFF2-40B4-BE49-F238E27FC236}">
                  <a16:creationId xmlns:a16="http://schemas.microsoft.com/office/drawing/2014/main" id="{1CE277D4-2E0D-0607-918A-91C46DB93803}"/>
                </a:ext>
              </a:extLst>
            </p:cNvPr>
            <p:cNvSpPr>
              <a:spLocks noGrp="1" noRot="1" noMove="1" noResize="1" noEditPoints="1" noAdjustHandles="1" noChangeArrowheads="1" noChangeShapeType="1"/>
            </p:cNvSpPr>
            <p:nvPr userDrawn="1"/>
          </p:nvSpPr>
          <p:spPr bwMode="auto">
            <a:xfrm>
              <a:off x="756" y="2559"/>
              <a:ext cx="126" cy="195"/>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5" name="Freeform 30">
              <a:extLst>
                <a:ext uri="{FF2B5EF4-FFF2-40B4-BE49-F238E27FC236}">
                  <a16:creationId xmlns:a16="http://schemas.microsoft.com/office/drawing/2014/main" id="{D4EA613E-731C-D222-80FA-3B8BCBD9C148}"/>
                </a:ext>
              </a:extLst>
            </p:cNvPr>
            <p:cNvSpPr>
              <a:spLocks noGrp="1" noRot="1" noMove="1" noResize="1" noEditPoints="1" noAdjustHandles="1" noChangeArrowheads="1" noChangeShapeType="1"/>
            </p:cNvSpPr>
            <p:nvPr userDrawn="1"/>
          </p:nvSpPr>
          <p:spPr bwMode="auto">
            <a:xfrm>
              <a:off x="505" y="2559"/>
              <a:ext cx="125" cy="195"/>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6" name="Freeform 31">
              <a:extLst>
                <a:ext uri="{FF2B5EF4-FFF2-40B4-BE49-F238E27FC236}">
                  <a16:creationId xmlns:a16="http://schemas.microsoft.com/office/drawing/2014/main" id="{9054F729-9EB1-B7AA-736D-33541BED7DBA}"/>
                </a:ext>
              </a:extLst>
            </p:cNvPr>
            <p:cNvSpPr>
              <a:spLocks noGrp="1" noRot="1" noMove="1" noResize="1" noEditPoints="1" noAdjustHandles="1" noChangeArrowheads="1" noChangeShapeType="1"/>
            </p:cNvSpPr>
            <p:nvPr userDrawn="1"/>
          </p:nvSpPr>
          <p:spPr bwMode="auto">
            <a:xfrm>
              <a:off x="379" y="2559"/>
              <a:ext cx="126" cy="195"/>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7" name="Freeform 32">
              <a:extLst>
                <a:ext uri="{FF2B5EF4-FFF2-40B4-BE49-F238E27FC236}">
                  <a16:creationId xmlns:a16="http://schemas.microsoft.com/office/drawing/2014/main" id="{52DF3E7A-1D04-91B7-78ED-AB2FAC9BDC4D}"/>
                </a:ext>
              </a:extLst>
            </p:cNvPr>
            <p:cNvSpPr>
              <a:spLocks noGrp="1" noRot="1" noMove="1" noResize="1" noEditPoints="1" noAdjustHandles="1" noChangeArrowheads="1" noChangeShapeType="1"/>
            </p:cNvSpPr>
            <p:nvPr userDrawn="1"/>
          </p:nvSpPr>
          <p:spPr bwMode="auto">
            <a:xfrm>
              <a:off x="505" y="2167"/>
              <a:ext cx="125"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8" name="Freeform 33">
              <a:extLst>
                <a:ext uri="{FF2B5EF4-FFF2-40B4-BE49-F238E27FC236}">
                  <a16:creationId xmlns:a16="http://schemas.microsoft.com/office/drawing/2014/main" id="{7403B6FF-832A-A49B-4151-22FE07E34BD5}"/>
                </a:ext>
              </a:extLst>
            </p:cNvPr>
            <p:cNvSpPr>
              <a:spLocks noGrp="1" noRot="1" noMove="1" noResize="1" noEditPoints="1" noAdjustHandles="1" noChangeArrowheads="1" noChangeShapeType="1"/>
            </p:cNvSpPr>
            <p:nvPr userDrawn="1"/>
          </p:nvSpPr>
          <p:spPr bwMode="auto">
            <a:xfrm>
              <a:off x="253" y="2461"/>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9" name="Freeform 34">
              <a:extLst>
                <a:ext uri="{FF2B5EF4-FFF2-40B4-BE49-F238E27FC236}">
                  <a16:creationId xmlns:a16="http://schemas.microsoft.com/office/drawing/2014/main" id="{45A550A9-23E3-D0E2-52F0-3026904A3244}"/>
                </a:ext>
              </a:extLst>
            </p:cNvPr>
            <p:cNvSpPr>
              <a:spLocks noGrp="1" noRot="1" noMove="1" noResize="1" noEditPoints="1" noAdjustHandles="1" noChangeArrowheads="1" noChangeShapeType="1"/>
            </p:cNvSpPr>
            <p:nvPr userDrawn="1"/>
          </p:nvSpPr>
          <p:spPr bwMode="auto">
            <a:xfrm>
              <a:off x="253" y="2657"/>
              <a:ext cx="126" cy="195"/>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0" name="Freeform 35">
              <a:extLst>
                <a:ext uri="{FF2B5EF4-FFF2-40B4-BE49-F238E27FC236}">
                  <a16:creationId xmlns:a16="http://schemas.microsoft.com/office/drawing/2014/main" id="{71E910F2-334A-9BB5-2079-902BB23DF0FD}"/>
                </a:ext>
              </a:extLst>
            </p:cNvPr>
            <p:cNvSpPr>
              <a:spLocks noGrp="1" noRot="1" noMove="1" noResize="1" noEditPoints="1" noAdjustHandles="1" noChangeArrowheads="1" noChangeShapeType="1"/>
            </p:cNvSpPr>
            <p:nvPr userDrawn="1"/>
          </p:nvSpPr>
          <p:spPr bwMode="auto">
            <a:xfrm>
              <a:off x="756" y="2069"/>
              <a:ext cx="126"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1" name="Freeform 36">
              <a:extLst>
                <a:ext uri="{FF2B5EF4-FFF2-40B4-BE49-F238E27FC236}">
                  <a16:creationId xmlns:a16="http://schemas.microsoft.com/office/drawing/2014/main" id="{F84B5825-A8F9-E6CF-7576-C85A5D8E6216}"/>
                </a:ext>
              </a:extLst>
            </p:cNvPr>
            <p:cNvSpPr>
              <a:spLocks noGrp="1" noRot="1" noMove="1" noResize="1" noEditPoints="1" noAdjustHandles="1" noChangeArrowheads="1" noChangeShapeType="1"/>
            </p:cNvSpPr>
            <p:nvPr userDrawn="1"/>
          </p:nvSpPr>
          <p:spPr bwMode="auto">
            <a:xfrm>
              <a:off x="379" y="2265"/>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6CAC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2" name="Freeform 37">
              <a:extLst>
                <a:ext uri="{FF2B5EF4-FFF2-40B4-BE49-F238E27FC236}">
                  <a16:creationId xmlns:a16="http://schemas.microsoft.com/office/drawing/2014/main" id="{B0E7C5BD-1982-BAF3-1784-77E6C2FEE574}"/>
                </a:ext>
              </a:extLst>
            </p:cNvPr>
            <p:cNvSpPr>
              <a:spLocks noGrp="1" noRot="1" noMove="1" noResize="1" noEditPoints="1" noAdjustHandles="1" noChangeArrowheads="1" noChangeShapeType="1"/>
            </p:cNvSpPr>
            <p:nvPr userDrawn="1"/>
          </p:nvSpPr>
          <p:spPr bwMode="auto">
            <a:xfrm>
              <a:off x="505" y="1678"/>
              <a:ext cx="125"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9DC8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3" name="Freeform 38">
              <a:extLst>
                <a:ext uri="{FF2B5EF4-FFF2-40B4-BE49-F238E27FC236}">
                  <a16:creationId xmlns:a16="http://schemas.microsoft.com/office/drawing/2014/main" id="{97789541-4259-AD1A-BDEB-BC4D399E2241}"/>
                </a:ext>
              </a:extLst>
            </p:cNvPr>
            <p:cNvSpPr>
              <a:spLocks noGrp="1" noRot="1" noMove="1" noResize="1" noEditPoints="1" noAdjustHandles="1" noChangeArrowheads="1" noChangeShapeType="1"/>
            </p:cNvSpPr>
            <p:nvPr userDrawn="1"/>
          </p:nvSpPr>
          <p:spPr bwMode="auto">
            <a:xfrm>
              <a:off x="505" y="1189"/>
              <a:ext cx="125" cy="196"/>
            </a:xfrm>
            <a:custGeom>
              <a:avLst/>
              <a:gdLst>
                <a:gd name="T0" fmla="*/ 555 w 555"/>
                <a:gd name="T1" fmla="*/ 433 h 866"/>
                <a:gd name="T2" fmla="*/ 0 w 555"/>
                <a:gd name="T3" fmla="*/ 866 h 866"/>
                <a:gd name="T4" fmla="*/ 0 w 555"/>
                <a:gd name="T5" fmla="*/ 433 h 866"/>
                <a:gd name="T6" fmla="*/ 0 w 555"/>
                <a:gd name="T7" fmla="*/ 0 h 866"/>
                <a:gd name="T8" fmla="*/ 555 w 555"/>
                <a:gd name="T9" fmla="*/ 433 h 866"/>
              </a:gdLst>
              <a:ahLst/>
              <a:cxnLst>
                <a:cxn ang="0">
                  <a:pos x="T0" y="T1"/>
                </a:cxn>
                <a:cxn ang="0">
                  <a:pos x="T2" y="T3"/>
                </a:cxn>
                <a:cxn ang="0">
                  <a:pos x="T4" y="T5"/>
                </a:cxn>
                <a:cxn ang="0">
                  <a:pos x="T6" y="T7"/>
                </a:cxn>
                <a:cxn ang="0">
                  <a:pos x="T8" y="T9"/>
                </a:cxn>
              </a:cxnLst>
              <a:rect l="0" t="0" r="r" b="b"/>
              <a:pathLst>
                <a:path w="555" h="866">
                  <a:moveTo>
                    <a:pt x="555" y="433"/>
                  </a:moveTo>
                  <a:lnTo>
                    <a:pt x="0" y="866"/>
                  </a:lnTo>
                  <a:lnTo>
                    <a:pt x="0" y="433"/>
                  </a:lnTo>
                  <a:lnTo>
                    <a:pt x="0" y="0"/>
                  </a:lnTo>
                  <a:lnTo>
                    <a:pt x="555" y="433"/>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4" name="Freeform 39">
              <a:extLst>
                <a:ext uri="{FF2B5EF4-FFF2-40B4-BE49-F238E27FC236}">
                  <a16:creationId xmlns:a16="http://schemas.microsoft.com/office/drawing/2014/main" id="{604E9D41-D0BA-78D2-DD70-50A033390923}"/>
                </a:ext>
              </a:extLst>
            </p:cNvPr>
            <p:cNvSpPr>
              <a:spLocks noGrp="1" noRot="1" noMove="1" noResize="1" noEditPoints="1" noAdjustHandles="1" noChangeArrowheads="1" noChangeShapeType="1"/>
            </p:cNvSpPr>
            <p:nvPr userDrawn="1"/>
          </p:nvSpPr>
          <p:spPr bwMode="auto">
            <a:xfrm>
              <a:off x="630" y="1482"/>
              <a:ext cx="126" cy="196"/>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5" name="Freeform 40">
              <a:extLst>
                <a:ext uri="{FF2B5EF4-FFF2-40B4-BE49-F238E27FC236}">
                  <a16:creationId xmlns:a16="http://schemas.microsoft.com/office/drawing/2014/main" id="{295D2F61-0B52-7DEF-01D1-B07C6C6DBFC9}"/>
                </a:ext>
              </a:extLst>
            </p:cNvPr>
            <p:cNvSpPr>
              <a:spLocks noGrp="1" noRot="1" noMove="1" noResize="1" noEditPoints="1" noAdjustHandles="1" noChangeArrowheads="1" noChangeShapeType="1"/>
            </p:cNvSpPr>
            <p:nvPr userDrawn="1"/>
          </p:nvSpPr>
          <p:spPr bwMode="auto">
            <a:xfrm>
              <a:off x="379" y="1482"/>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6" name="Freeform 41">
              <a:extLst>
                <a:ext uri="{FF2B5EF4-FFF2-40B4-BE49-F238E27FC236}">
                  <a16:creationId xmlns:a16="http://schemas.microsoft.com/office/drawing/2014/main" id="{23170752-3C11-712A-767D-E455F38439BB}"/>
                </a:ext>
              </a:extLst>
            </p:cNvPr>
            <p:cNvSpPr>
              <a:spLocks noGrp="1" noRot="1" noMove="1" noResize="1" noEditPoints="1" noAdjustHandles="1" noChangeArrowheads="1" noChangeShapeType="1"/>
            </p:cNvSpPr>
            <p:nvPr userDrawn="1"/>
          </p:nvSpPr>
          <p:spPr bwMode="auto">
            <a:xfrm>
              <a:off x="630" y="1385"/>
              <a:ext cx="126" cy="195"/>
            </a:xfrm>
            <a:custGeom>
              <a:avLst/>
              <a:gdLst>
                <a:gd name="T0" fmla="*/ 0 w 554"/>
                <a:gd name="T1" fmla="*/ 433 h 865"/>
                <a:gd name="T2" fmla="*/ 554 w 554"/>
                <a:gd name="T3" fmla="*/ 0 h 865"/>
                <a:gd name="T4" fmla="*/ 554 w 554"/>
                <a:gd name="T5" fmla="*/ 433 h 865"/>
                <a:gd name="T6" fmla="*/ 554 w 554"/>
                <a:gd name="T7" fmla="*/ 865 h 865"/>
                <a:gd name="T8" fmla="*/ 0 w 554"/>
                <a:gd name="T9" fmla="*/ 433 h 865"/>
              </a:gdLst>
              <a:ahLst/>
              <a:cxnLst>
                <a:cxn ang="0">
                  <a:pos x="T0" y="T1"/>
                </a:cxn>
                <a:cxn ang="0">
                  <a:pos x="T2" y="T3"/>
                </a:cxn>
                <a:cxn ang="0">
                  <a:pos x="T4" y="T5"/>
                </a:cxn>
                <a:cxn ang="0">
                  <a:pos x="T6" y="T7"/>
                </a:cxn>
                <a:cxn ang="0">
                  <a:pos x="T8" y="T9"/>
                </a:cxn>
              </a:cxnLst>
              <a:rect l="0" t="0" r="r" b="b"/>
              <a:pathLst>
                <a:path w="554" h="865">
                  <a:moveTo>
                    <a:pt x="0" y="433"/>
                  </a:moveTo>
                  <a:lnTo>
                    <a:pt x="554" y="0"/>
                  </a:lnTo>
                  <a:lnTo>
                    <a:pt x="554" y="433"/>
                  </a:lnTo>
                  <a:lnTo>
                    <a:pt x="554" y="865"/>
                  </a:lnTo>
                  <a:lnTo>
                    <a:pt x="0" y="433"/>
                  </a:lnTo>
                  <a:close/>
                </a:path>
              </a:pathLst>
            </a:custGeom>
            <a:solidFill>
              <a:srgbClr val="CEE3F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7" name="Freeform 42">
              <a:extLst>
                <a:ext uri="{FF2B5EF4-FFF2-40B4-BE49-F238E27FC236}">
                  <a16:creationId xmlns:a16="http://schemas.microsoft.com/office/drawing/2014/main" id="{6529DFD9-E71B-9F2C-C28F-1FE9741A33B4}"/>
                </a:ext>
              </a:extLst>
            </p:cNvPr>
            <p:cNvSpPr>
              <a:spLocks noGrp="1" noRot="1" noMove="1" noResize="1" noEditPoints="1" noAdjustHandles="1" noChangeArrowheads="1" noChangeShapeType="1"/>
            </p:cNvSpPr>
            <p:nvPr userDrawn="1"/>
          </p:nvSpPr>
          <p:spPr bwMode="auto">
            <a:xfrm>
              <a:off x="756" y="1091"/>
              <a:ext cx="126"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CBB2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8" name="Freeform 43">
              <a:extLst>
                <a:ext uri="{FF2B5EF4-FFF2-40B4-BE49-F238E27FC236}">
                  <a16:creationId xmlns:a16="http://schemas.microsoft.com/office/drawing/2014/main" id="{237E1518-8FA4-FA47-743C-6B5943D6AAA9}"/>
                </a:ext>
              </a:extLst>
            </p:cNvPr>
            <p:cNvSpPr>
              <a:spLocks noGrp="1" noRot="1" noMove="1" noResize="1" noEditPoints="1" noAdjustHandles="1" noChangeArrowheads="1" noChangeShapeType="1"/>
            </p:cNvSpPr>
            <p:nvPr userDrawn="1"/>
          </p:nvSpPr>
          <p:spPr bwMode="auto">
            <a:xfrm>
              <a:off x="379" y="1580"/>
              <a:ext cx="126"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9" name="Freeform 44">
              <a:extLst>
                <a:ext uri="{FF2B5EF4-FFF2-40B4-BE49-F238E27FC236}">
                  <a16:creationId xmlns:a16="http://schemas.microsoft.com/office/drawing/2014/main" id="{FB930405-EE72-21FA-BA30-1EE8855F79F0}"/>
                </a:ext>
              </a:extLst>
            </p:cNvPr>
            <p:cNvSpPr>
              <a:spLocks noGrp="1" noRot="1" noMove="1" noResize="1" noEditPoints="1" noAdjustHandles="1" noChangeArrowheads="1" noChangeShapeType="1"/>
            </p:cNvSpPr>
            <p:nvPr userDrawn="1"/>
          </p:nvSpPr>
          <p:spPr bwMode="auto">
            <a:xfrm>
              <a:off x="630" y="1874"/>
              <a:ext cx="126" cy="195"/>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7BCB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0" name="Freeform 45">
              <a:extLst>
                <a:ext uri="{FF2B5EF4-FFF2-40B4-BE49-F238E27FC236}">
                  <a16:creationId xmlns:a16="http://schemas.microsoft.com/office/drawing/2014/main" id="{A0AC2713-1C1F-C68C-AFC4-9EB349C8AF1F}"/>
                </a:ext>
              </a:extLst>
            </p:cNvPr>
            <p:cNvSpPr>
              <a:spLocks noGrp="1" noRot="1" noMove="1" noResize="1" noEditPoints="1" noAdjustHandles="1" noChangeArrowheads="1" noChangeShapeType="1"/>
            </p:cNvSpPr>
            <p:nvPr userDrawn="1"/>
          </p:nvSpPr>
          <p:spPr bwMode="auto">
            <a:xfrm>
              <a:off x="505" y="1874"/>
              <a:ext cx="125" cy="195"/>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CEE3F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1" name="Freeform 46">
              <a:extLst>
                <a:ext uri="{FF2B5EF4-FFF2-40B4-BE49-F238E27FC236}">
                  <a16:creationId xmlns:a16="http://schemas.microsoft.com/office/drawing/2014/main" id="{32BB3B4A-6599-0741-58EE-A0EA287A2DA2}"/>
                </a:ext>
              </a:extLst>
            </p:cNvPr>
            <p:cNvSpPr>
              <a:spLocks noGrp="1" noRot="1" noMove="1" noResize="1" noEditPoints="1" noAdjustHandles="1" noChangeArrowheads="1" noChangeShapeType="1"/>
            </p:cNvSpPr>
            <p:nvPr userDrawn="1"/>
          </p:nvSpPr>
          <p:spPr bwMode="auto">
            <a:xfrm>
              <a:off x="128" y="1776"/>
              <a:ext cx="125"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9DC8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2" name="Freeform 47">
              <a:extLst>
                <a:ext uri="{FF2B5EF4-FFF2-40B4-BE49-F238E27FC236}">
                  <a16:creationId xmlns:a16="http://schemas.microsoft.com/office/drawing/2014/main" id="{EBCCC24F-3AB9-BDB7-56B0-DB0551E33D88}"/>
                </a:ext>
              </a:extLst>
            </p:cNvPr>
            <p:cNvSpPr>
              <a:spLocks noGrp="1" noRot="1" noMove="1" noResize="1" noEditPoints="1" noAdjustHandles="1" noChangeArrowheads="1" noChangeShapeType="1"/>
            </p:cNvSpPr>
            <p:nvPr userDrawn="1"/>
          </p:nvSpPr>
          <p:spPr bwMode="auto">
            <a:xfrm>
              <a:off x="379" y="1776"/>
              <a:ext cx="126"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7E3FA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3" name="Freeform 48">
              <a:extLst>
                <a:ext uri="{FF2B5EF4-FFF2-40B4-BE49-F238E27FC236}">
                  <a16:creationId xmlns:a16="http://schemas.microsoft.com/office/drawing/2014/main" id="{F8054183-FFD4-85CB-2FA6-A365A4DF3369}"/>
                </a:ext>
              </a:extLst>
            </p:cNvPr>
            <p:cNvSpPr>
              <a:spLocks noGrp="1" noRot="1" noMove="1" noResize="1" noEditPoints="1" noAdjustHandles="1" noChangeArrowheads="1" noChangeShapeType="1"/>
            </p:cNvSpPr>
            <p:nvPr userDrawn="1"/>
          </p:nvSpPr>
          <p:spPr bwMode="auto">
            <a:xfrm>
              <a:off x="379" y="1874"/>
              <a:ext cx="126" cy="195"/>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4" name="Freeform 49">
              <a:extLst>
                <a:ext uri="{FF2B5EF4-FFF2-40B4-BE49-F238E27FC236}">
                  <a16:creationId xmlns:a16="http://schemas.microsoft.com/office/drawing/2014/main" id="{8E1BE25F-53FD-4E95-6690-7FF2BBDA9AC5}"/>
                </a:ext>
              </a:extLst>
            </p:cNvPr>
            <p:cNvSpPr>
              <a:spLocks noGrp="1" noRot="1" noMove="1" noResize="1" noEditPoints="1" noAdjustHandles="1" noChangeArrowheads="1" noChangeShapeType="1"/>
            </p:cNvSpPr>
            <p:nvPr userDrawn="1"/>
          </p:nvSpPr>
          <p:spPr bwMode="auto">
            <a:xfrm>
              <a:off x="379" y="406"/>
              <a:ext cx="126" cy="196"/>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5" name="Freeform 50">
              <a:extLst>
                <a:ext uri="{FF2B5EF4-FFF2-40B4-BE49-F238E27FC236}">
                  <a16:creationId xmlns:a16="http://schemas.microsoft.com/office/drawing/2014/main" id="{4B79C1D0-5FF8-DF20-D87F-C4A0CFAF50FB}"/>
                </a:ext>
              </a:extLst>
            </p:cNvPr>
            <p:cNvSpPr>
              <a:spLocks noGrp="1" noRot="1" noMove="1" noResize="1" noEditPoints="1" noAdjustHandles="1" noChangeArrowheads="1" noChangeShapeType="1"/>
            </p:cNvSpPr>
            <p:nvPr userDrawn="1"/>
          </p:nvSpPr>
          <p:spPr bwMode="auto">
            <a:xfrm>
              <a:off x="379" y="700"/>
              <a:ext cx="126" cy="195"/>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6" name="Freeform 51">
              <a:extLst>
                <a:ext uri="{FF2B5EF4-FFF2-40B4-BE49-F238E27FC236}">
                  <a16:creationId xmlns:a16="http://schemas.microsoft.com/office/drawing/2014/main" id="{19BEDFE0-2C38-FA53-ACD4-CE1A948076F5}"/>
                </a:ext>
              </a:extLst>
            </p:cNvPr>
            <p:cNvSpPr>
              <a:spLocks noGrp="1" noRot="1" noMove="1" noResize="1" noEditPoints="1" noAdjustHandles="1" noChangeArrowheads="1" noChangeShapeType="1"/>
            </p:cNvSpPr>
            <p:nvPr userDrawn="1"/>
          </p:nvSpPr>
          <p:spPr bwMode="auto">
            <a:xfrm>
              <a:off x="2" y="3439"/>
              <a:ext cx="126"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7" name="Freeform 52">
              <a:extLst>
                <a:ext uri="{FF2B5EF4-FFF2-40B4-BE49-F238E27FC236}">
                  <a16:creationId xmlns:a16="http://schemas.microsoft.com/office/drawing/2014/main" id="{74691AFD-622A-F6AB-85E1-74209A5076AA}"/>
                </a:ext>
              </a:extLst>
            </p:cNvPr>
            <p:cNvSpPr>
              <a:spLocks noGrp="1" noRot="1" noMove="1" noResize="1" noEditPoints="1" noAdjustHandles="1" noChangeArrowheads="1" noChangeShapeType="1"/>
            </p:cNvSpPr>
            <p:nvPr userDrawn="1"/>
          </p:nvSpPr>
          <p:spPr bwMode="auto">
            <a:xfrm>
              <a:off x="2" y="3048"/>
              <a:ext cx="126"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0025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8" name="Freeform 53">
              <a:extLst>
                <a:ext uri="{FF2B5EF4-FFF2-40B4-BE49-F238E27FC236}">
                  <a16:creationId xmlns:a16="http://schemas.microsoft.com/office/drawing/2014/main" id="{2F604D8D-13E8-7086-D732-2D8CAD9EF62C}"/>
                </a:ext>
              </a:extLst>
            </p:cNvPr>
            <p:cNvSpPr>
              <a:spLocks noGrp="1" noRot="1" noMove="1" noResize="1" noEditPoints="1" noAdjustHandles="1" noChangeArrowheads="1" noChangeShapeType="1"/>
            </p:cNvSpPr>
            <p:nvPr userDrawn="1"/>
          </p:nvSpPr>
          <p:spPr bwMode="auto">
            <a:xfrm>
              <a:off x="2" y="3244"/>
              <a:ext cx="126" cy="195"/>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9" name="Freeform 54">
              <a:extLst>
                <a:ext uri="{FF2B5EF4-FFF2-40B4-BE49-F238E27FC236}">
                  <a16:creationId xmlns:a16="http://schemas.microsoft.com/office/drawing/2014/main" id="{CCD3D333-32EA-66A7-14E0-79AC03F948B0}"/>
                </a:ext>
              </a:extLst>
            </p:cNvPr>
            <p:cNvSpPr>
              <a:spLocks noGrp="1" noRot="1" noMove="1" noResize="1" noEditPoints="1" noAdjustHandles="1" noChangeArrowheads="1" noChangeShapeType="1"/>
            </p:cNvSpPr>
            <p:nvPr userDrawn="1"/>
          </p:nvSpPr>
          <p:spPr bwMode="auto">
            <a:xfrm>
              <a:off x="2" y="3342"/>
              <a:ext cx="126" cy="195"/>
            </a:xfrm>
            <a:custGeom>
              <a:avLst/>
              <a:gdLst>
                <a:gd name="T0" fmla="*/ 554 w 554"/>
                <a:gd name="T1" fmla="*/ 432 h 865"/>
                <a:gd name="T2" fmla="*/ 0 w 554"/>
                <a:gd name="T3" fmla="*/ 865 h 865"/>
                <a:gd name="T4" fmla="*/ 0 w 554"/>
                <a:gd name="T5" fmla="*/ 432 h 865"/>
                <a:gd name="T6" fmla="*/ 0 w 554"/>
                <a:gd name="T7" fmla="*/ 0 h 865"/>
                <a:gd name="T8" fmla="*/ 554 w 554"/>
                <a:gd name="T9" fmla="*/ 432 h 865"/>
              </a:gdLst>
              <a:ahLst/>
              <a:cxnLst>
                <a:cxn ang="0">
                  <a:pos x="T0" y="T1"/>
                </a:cxn>
                <a:cxn ang="0">
                  <a:pos x="T2" y="T3"/>
                </a:cxn>
                <a:cxn ang="0">
                  <a:pos x="T4" y="T5"/>
                </a:cxn>
                <a:cxn ang="0">
                  <a:pos x="T6" y="T7"/>
                </a:cxn>
                <a:cxn ang="0">
                  <a:pos x="T8" y="T9"/>
                </a:cxn>
              </a:cxnLst>
              <a:rect l="0" t="0" r="r" b="b"/>
              <a:pathLst>
                <a:path w="554" h="865">
                  <a:moveTo>
                    <a:pt x="554" y="432"/>
                  </a:moveTo>
                  <a:lnTo>
                    <a:pt x="0" y="865"/>
                  </a:lnTo>
                  <a:lnTo>
                    <a:pt x="0" y="432"/>
                  </a:lnTo>
                  <a:lnTo>
                    <a:pt x="0" y="0"/>
                  </a:lnTo>
                  <a:lnTo>
                    <a:pt x="554" y="432"/>
                  </a:lnTo>
                  <a:close/>
                </a:path>
              </a:pathLst>
            </a:custGeom>
            <a:solidFill>
              <a:srgbClr val="B18C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90" name="Freeform 55">
              <a:extLst>
                <a:ext uri="{FF2B5EF4-FFF2-40B4-BE49-F238E27FC236}">
                  <a16:creationId xmlns:a16="http://schemas.microsoft.com/office/drawing/2014/main" id="{13FC95D8-2BD5-C057-DD06-F234728BDD50}"/>
                </a:ext>
              </a:extLst>
            </p:cNvPr>
            <p:cNvSpPr>
              <a:spLocks noGrp="1" noRot="1" noMove="1" noResize="1" noEditPoints="1" noAdjustHandles="1" noChangeArrowheads="1" noChangeShapeType="1"/>
            </p:cNvSpPr>
            <p:nvPr userDrawn="1"/>
          </p:nvSpPr>
          <p:spPr bwMode="auto">
            <a:xfrm>
              <a:off x="2" y="2657"/>
              <a:ext cx="126" cy="195"/>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91" name="Freeform 56">
              <a:extLst>
                <a:ext uri="{FF2B5EF4-FFF2-40B4-BE49-F238E27FC236}">
                  <a16:creationId xmlns:a16="http://schemas.microsoft.com/office/drawing/2014/main" id="{5EE99876-E7F2-02E9-006A-98B2EEDB4F99}"/>
                </a:ext>
              </a:extLst>
            </p:cNvPr>
            <p:cNvSpPr>
              <a:spLocks noGrp="1" noRot="1" noMove="1" noResize="1" noEditPoints="1" noAdjustHandles="1" noChangeArrowheads="1" noChangeShapeType="1"/>
            </p:cNvSpPr>
            <p:nvPr userDrawn="1"/>
          </p:nvSpPr>
          <p:spPr bwMode="auto">
            <a:xfrm>
              <a:off x="2" y="2559"/>
              <a:ext cx="126" cy="195"/>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92" name="Freeform 57">
              <a:extLst>
                <a:ext uri="{FF2B5EF4-FFF2-40B4-BE49-F238E27FC236}">
                  <a16:creationId xmlns:a16="http://schemas.microsoft.com/office/drawing/2014/main" id="{F4D13F91-5306-067E-42DD-CF8B15EB5CD9}"/>
                </a:ext>
              </a:extLst>
            </p:cNvPr>
            <p:cNvSpPr>
              <a:spLocks noGrp="1" noRot="1" noMove="1" noResize="1" noEditPoints="1" noAdjustHandles="1" noChangeArrowheads="1" noChangeShapeType="1"/>
            </p:cNvSpPr>
            <p:nvPr userDrawn="1"/>
          </p:nvSpPr>
          <p:spPr bwMode="auto">
            <a:xfrm>
              <a:off x="2" y="2167"/>
              <a:ext cx="126" cy="196"/>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93" name="Freeform 58">
              <a:extLst>
                <a:ext uri="{FF2B5EF4-FFF2-40B4-BE49-F238E27FC236}">
                  <a16:creationId xmlns:a16="http://schemas.microsoft.com/office/drawing/2014/main" id="{8C86D225-4379-35EA-9FD1-5E8C2163FA20}"/>
                </a:ext>
              </a:extLst>
            </p:cNvPr>
            <p:cNvSpPr>
              <a:spLocks noGrp="1" noRot="1" noMove="1" noResize="1" noEditPoints="1" noAdjustHandles="1" noChangeArrowheads="1" noChangeShapeType="1"/>
            </p:cNvSpPr>
            <p:nvPr userDrawn="1"/>
          </p:nvSpPr>
          <p:spPr bwMode="auto">
            <a:xfrm>
              <a:off x="2" y="2069"/>
              <a:ext cx="126"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94" name="Freeform 59">
              <a:extLst>
                <a:ext uri="{FF2B5EF4-FFF2-40B4-BE49-F238E27FC236}">
                  <a16:creationId xmlns:a16="http://schemas.microsoft.com/office/drawing/2014/main" id="{34758338-F68D-827D-1B03-86E9E011E73E}"/>
                </a:ext>
              </a:extLst>
            </p:cNvPr>
            <p:cNvSpPr>
              <a:spLocks noGrp="1" noRot="1" noMove="1" noResize="1" noEditPoints="1" noAdjustHandles="1" noChangeArrowheads="1" noChangeShapeType="1"/>
            </p:cNvSpPr>
            <p:nvPr userDrawn="1"/>
          </p:nvSpPr>
          <p:spPr bwMode="auto">
            <a:xfrm>
              <a:off x="2" y="1874"/>
              <a:ext cx="126" cy="195"/>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95" name="Freeform 60">
              <a:extLst>
                <a:ext uri="{FF2B5EF4-FFF2-40B4-BE49-F238E27FC236}">
                  <a16:creationId xmlns:a16="http://schemas.microsoft.com/office/drawing/2014/main" id="{CEC5B7D1-6B50-B962-1AFA-5C891C2128A3}"/>
                </a:ext>
              </a:extLst>
            </p:cNvPr>
            <p:cNvSpPr>
              <a:spLocks noGrp="1" noRot="1" noMove="1" noResize="1" noEditPoints="1" noAdjustHandles="1" noChangeArrowheads="1" noChangeShapeType="1"/>
            </p:cNvSpPr>
            <p:nvPr userDrawn="1"/>
          </p:nvSpPr>
          <p:spPr bwMode="auto">
            <a:xfrm>
              <a:off x="128" y="700"/>
              <a:ext cx="125" cy="195"/>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ACEA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96" name="Freeform 61">
              <a:extLst>
                <a:ext uri="{FF2B5EF4-FFF2-40B4-BE49-F238E27FC236}">
                  <a16:creationId xmlns:a16="http://schemas.microsoft.com/office/drawing/2014/main" id="{C8DF2262-4DF9-373B-84C3-2A09A4E0D4BC}"/>
                </a:ext>
              </a:extLst>
            </p:cNvPr>
            <p:cNvSpPr>
              <a:spLocks noGrp="1" noRot="1" noMove="1" noResize="1" noEditPoints="1" noAdjustHandles="1" noChangeArrowheads="1" noChangeShapeType="1"/>
            </p:cNvSpPr>
            <p:nvPr userDrawn="1"/>
          </p:nvSpPr>
          <p:spPr bwMode="auto">
            <a:xfrm>
              <a:off x="505" y="1287"/>
              <a:ext cx="125" cy="195"/>
            </a:xfrm>
            <a:custGeom>
              <a:avLst/>
              <a:gdLst>
                <a:gd name="T0" fmla="*/ 554 w 554"/>
                <a:gd name="T1" fmla="*/ 0 h 865"/>
                <a:gd name="T2" fmla="*/ 554 w 554"/>
                <a:gd name="T3" fmla="*/ 433 h 865"/>
                <a:gd name="T4" fmla="*/ 554 w 554"/>
                <a:gd name="T5" fmla="*/ 865 h 865"/>
                <a:gd name="T6" fmla="*/ 0 w 554"/>
                <a:gd name="T7" fmla="*/ 433 h 865"/>
                <a:gd name="T8" fmla="*/ 554 w 554"/>
                <a:gd name="T9" fmla="*/ 0 h 865"/>
              </a:gdLst>
              <a:ahLst/>
              <a:cxnLst>
                <a:cxn ang="0">
                  <a:pos x="T0" y="T1"/>
                </a:cxn>
                <a:cxn ang="0">
                  <a:pos x="T2" y="T3"/>
                </a:cxn>
                <a:cxn ang="0">
                  <a:pos x="T4" y="T5"/>
                </a:cxn>
                <a:cxn ang="0">
                  <a:pos x="T6" y="T7"/>
                </a:cxn>
                <a:cxn ang="0">
                  <a:pos x="T8" y="T9"/>
                </a:cxn>
              </a:cxnLst>
              <a:rect l="0" t="0" r="r" b="b"/>
              <a:pathLst>
                <a:path w="554" h="865">
                  <a:moveTo>
                    <a:pt x="554" y="0"/>
                  </a:moveTo>
                  <a:lnTo>
                    <a:pt x="554" y="433"/>
                  </a:lnTo>
                  <a:lnTo>
                    <a:pt x="554" y="865"/>
                  </a:lnTo>
                  <a:lnTo>
                    <a:pt x="0" y="433"/>
                  </a:lnTo>
                  <a:lnTo>
                    <a:pt x="554" y="0"/>
                  </a:lnTo>
                  <a:close/>
                </a:path>
              </a:pathLst>
            </a:custGeom>
            <a:solidFill>
              <a:srgbClr val="EF3A8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97" name="Freeform 62">
              <a:extLst>
                <a:ext uri="{FF2B5EF4-FFF2-40B4-BE49-F238E27FC236}">
                  <a16:creationId xmlns:a16="http://schemas.microsoft.com/office/drawing/2014/main" id="{7F9F5B40-F33E-6B16-2989-19BE5118A328}"/>
                </a:ext>
              </a:extLst>
            </p:cNvPr>
            <p:cNvSpPr>
              <a:spLocks noGrp="1" noRot="1" noMove="1" noResize="1" noEditPoints="1" noAdjustHandles="1" noChangeArrowheads="1" noChangeShapeType="1"/>
            </p:cNvSpPr>
            <p:nvPr userDrawn="1"/>
          </p:nvSpPr>
          <p:spPr bwMode="auto">
            <a:xfrm>
              <a:off x="756" y="602"/>
              <a:ext cx="126" cy="195"/>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98" name="Freeform 63">
              <a:extLst>
                <a:ext uri="{FF2B5EF4-FFF2-40B4-BE49-F238E27FC236}">
                  <a16:creationId xmlns:a16="http://schemas.microsoft.com/office/drawing/2014/main" id="{8186AC56-06B8-50BA-BA34-8739207FD83B}"/>
                </a:ext>
              </a:extLst>
            </p:cNvPr>
            <p:cNvSpPr>
              <a:spLocks noGrp="1" noRot="1" noMove="1" noResize="1" noEditPoints="1" noAdjustHandles="1" noChangeArrowheads="1" noChangeShapeType="1"/>
            </p:cNvSpPr>
            <p:nvPr userDrawn="1"/>
          </p:nvSpPr>
          <p:spPr bwMode="auto">
            <a:xfrm>
              <a:off x="505" y="797"/>
              <a:ext cx="125" cy="196"/>
            </a:xfrm>
            <a:custGeom>
              <a:avLst/>
              <a:gdLst>
                <a:gd name="T0" fmla="*/ 555 w 555"/>
                <a:gd name="T1" fmla="*/ 433 h 866"/>
                <a:gd name="T2" fmla="*/ 0 w 555"/>
                <a:gd name="T3" fmla="*/ 866 h 866"/>
                <a:gd name="T4" fmla="*/ 0 w 555"/>
                <a:gd name="T5" fmla="*/ 433 h 866"/>
                <a:gd name="T6" fmla="*/ 0 w 555"/>
                <a:gd name="T7" fmla="*/ 0 h 866"/>
                <a:gd name="T8" fmla="*/ 555 w 555"/>
                <a:gd name="T9" fmla="*/ 433 h 866"/>
              </a:gdLst>
              <a:ahLst/>
              <a:cxnLst>
                <a:cxn ang="0">
                  <a:pos x="T0" y="T1"/>
                </a:cxn>
                <a:cxn ang="0">
                  <a:pos x="T2" y="T3"/>
                </a:cxn>
                <a:cxn ang="0">
                  <a:pos x="T4" y="T5"/>
                </a:cxn>
                <a:cxn ang="0">
                  <a:pos x="T6" y="T7"/>
                </a:cxn>
                <a:cxn ang="0">
                  <a:pos x="T8" y="T9"/>
                </a:cxn>
              </a:cxnLst>
              <a:rect l="0" t="0" r="r" b="b"/>
              <a:pathLst>
                <a:path w="555" h="866">
                  <a:moveTo>
                    <a:pt x="555" y="433"/>
                  </a:moveTo>
                  <a:lnTo>
                    <a:pt x="0" y="866"/>
                  </a:lnTo>
                  <a:lnTo>
                    <a:pt x="0" y="433"/>
                  </a:lnTo>
                  <a:lnTo>
                    <a:pt x="0" y="0"/>
                  </a:lnTo>
                  <a:lnTo>
                    <a:pt x="555" y="433"/>
                  </a:lnTo>
                  <a:close/>
                </a:path>
              </a:pathLst>
            </a:custGeom>
            <a:solidFill>
              <a:srgbClr val="0025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99" name="Freeform 64">
              <a:extLst>
                <a:ext uri="{FF2B5EF4-FFF2-40B4-BE49-F238E27FC236}">
                  <a16:creationId xmlns:a16="http://schemas.microsoft.com/office/drawing/2014/main" id="{7660B457-B91B-89BB-31F1-3C46F5DF20DE}"/>
                </a:ext>
              </a:extLst>
            </p:cNvPr>
            <p:cNvSpPr>
              <a:spLocks noGrp="1" noRot="1" noMove="1" noResize="1" noEditPoints="1" noAdjustHandles="1" noChangeArrowheads="1" noChangeShapeType="1"/>
            </p:cNvSpPr>
            <p:nvPr userDrawn="1"/>
          </p:nvSpPr>
          <p:spPr bwMode="auto">
            <a:xfrm>
              <a:off x="2" y="602"/>
              <a:ext cx="126" cy="195"/>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00" name="Freeform 65">
              <a:extLst>
                <a:ext uri="{FF2B5EF4-FFF2-40B4-BE49-F238E27FC236}">
                  <a16:creationId xmlns:a16="http://schemas.microsoft.com/office/drawing/2014/main" id="{F7677697-579C-6BA0-9734-387184906857}"/>
                </a:ext>
              </a:extLst>
            </p:cNvPr>
            <p:cNvSpPr>
              <a:spLocks noGrp="1" noRot="1" noMove="1" noResize="1" noEditPoints="1" noAdjustHandles="1" noChangeArrowheads="1" noChangeShapeType="1"/>
            </p:cNvSpPr>
            <p:nvPr userDrawn="1"/>
          </p:nvSpPr>
          <p:spPr bwMode="auto">
            <a:xfrm>
              <a:off x="253" y="1287"/>
              <a:ext cx="126" cy="195"/>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01" name="Freeform 66">
              <a:extLst>
                <a:ext uri="{FF2B5EF4-FFF2-40B4-BE49-F238E27FC236}">
                  <a16:creationId xmlns:a16="http://schemas.microsoft.com/office/drawing/2014/main" id="{987580D3-CAA0-18C3-D312-F7CD8E58C290}"/>
                </a:ext>
              </a:extLst>
            </p:cNvPr>
            <p:cNvSpPr>
              <a:spLocks noGrp="1" noRot="1" noMove="1" noResize="1" noEditPoints="1" noAdjustHandles="1" noChangeArrowheads="1" noChangeShapeType="1"/>
            </p:cNvSpPr>
            <p:nvPr userDrawn="1"/>
          </p:nvSpPr>
          <p:spPr bwMode="auto">
            <a:xfrm>
              <a:off x="128" y="2461"/>
              <a:ext cx="125" cy="196"/>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02" name="Freeform 67">
              <a:extLst>
                <a:ext uri="{FF2B5EF4-FFF2-40B4-BE49-F238E27FC236}">
                  <a16:creationId xmlns:a16="http://schemas.microsoft.com/office/drawing/2014/main" id="{A192938B-AA06-5C00-AEF0-674F0EB76DF3}"/>
                </a:ext>
              </a:extLst>
            </p:cNvPr>
            <p:cNvSpPr>
              <a:spLocks noGrp="1" noRot="1" noMove="1" noResize="1" noEditPoints="1" noAdjustHandles="1" noChangeArrowheads="1" noChangeShapeType="1"/>
            </p:cNvSpPr>
            <p:nvPr userDrawn="1"/>
          </p:nvSpPr>
          <p:spPr bwMode="auto">
            <a:xfrm>
              <a:off x="128" y="2754"/>
              <a:ext cx="125"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7E3FA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03" name="Freeform 68">
              <a:extLst>
                <a:ext uri="{FF2B5EF4-FFF2-40B4-BE49-F238E27FC236}">
                  <a16:creationId xmlns:a16="http://schemas.microsoft.com/office/drawing/2014/main" id="{48F3A896-EE99-0CAE-31BF-0A09B6629929}"/>
                </a:ext>
              </a:extLst>
            </p:cNvPr>
            <p:cNvSpPr>
              <a:spLocks noGrp="1" noRot="1" noMove="1" noResize="1" noEditPoints="1" noAdjustHandles="1" noChangeArrowheads="1" noChangeShapeType="1"/>
            </p:cNvSpPr>
            <p:nvPr userDrawn="1"/>
          </p:nvSpPr>
          <p:spPr bwMode="auto">
            <a:xfrm>
              <a:off x="128" y="2852"/>
              <a:ext cx="125"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04" name="Freeform 69">
              <a:extLst>
                <a:ext uri="{FF2B5EF4-FFF2-40B4-BE49-F238E27FC236}">
                  <a16:creationId xmlns:a16="http://schemas.microsoft.com/office/drawing/2014/main" id="{0A764876-5B63-95AD-EB38-9923FBE78A00}"/>
                </a:ext>
              </a:extLst>
            </p:cNvPr>
            <p:cNvSpPr>
              <a:spLocks noGrp="1" noRot="1" noMove="1" noResize="1" noEditPoints="1" noAdjustHandles="1" noChangeArrowheads="1" noChangeShapeType="1"/>
            </p:cNvSpPr>
            <p:nvPr userDrawn="1"/>
          </p:nvSpPr>
          <p:spPr bwMode="auto">
            <a:xfrm>
              <a:off x="253" y="2167"/>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7BCB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05" name="Freeform 70">
              <a:extLst>
                <a:ext uri="{FF2B5EF4-FFF2-40B4-BE49-F238E27FC236}">
                  <a16:creationId xmlns:a16="http://schemas.microsoft.com/office/drawing/2014/main" id="{812781CA-1123-F89F-C775-C22CC5BB17E0}"/>
                </a:ext>
              </a:extLst>
            </p:cNvPr>
            <p:cNvSpPr>
              <a:spLocks noGrp="1" noRot="1" noMove="1" noResize="1" noEditPoints="1" noAdjustHandles="1" noChangeArrowheads="1" noChangeShapeType="1"/>
            </p:cNvSpPr>
            <p:nvPr userDrawn="1"/>
          </p:nvSpPr>
          <p:spPr bwMode="auto">
            <a:xfrm>
              <a:off x="2" y="1482"/>
              <a:ext cx="126" cy="196"/>
            </a:xfrm>
            <a:custGeom>
              <a:avLst/>
              <a:gdLst>
                <a:gd name="T0" fmla="*/ 554 w 554"/>
                <a:gd name="T1" fmla="*/ 865 h 865"/>
                <a:gd name="T2" fmla="*/ 554 w 554"/>
                <a:gd name="T3" fmla="*/ 432 h 865"/>
                <a:gd name="T4" fmla="*/ 554 w 554"/>
                <a:gd name="T5" fmla="*/ 0 h 865"/>
                <a:gd name="T6" fmla="*/ 0 w 554"/>
                <a:gd name="T7" fmla="*/ 432 h 865"/>
                <a:gd name="T8" fmla="*/ 554 w 554"/>
                <a:gd name="T9" fmla="*/ 865 h 865"/>
              </a:gdLst>
              <a:ahLst/>
              <a:cxnLst>
                <a:cxn ang="0">
                  <a:pos x="T0" y="T1"/>
                </a:cxn>
                <a:cxn ang="0">
                  <a:pos x="T2" y="T3"/>
                </a:cxn>
                <a:cxn ang="0">
                  <a:pos x="T4" y="T5"/>
                </a:cxn>
                <a:cxn ang="0">
                  <a:pos x="T6" y="T7"/>
                </a:cxn>
                <a:cxn ang="0">
                  <a:pos x="T8" y="T9"/>
                </a:cxn>
              </a:cxnLst>
              <a:rect l="0" t="0" r="r" b="b"/>
              <a:pathLst>
                <a:path w="554" h="865">
                  <a:moveTo>
                    <a:pt x="554" y="865"/>
                  </a:moveTo>
                  <a:lnTo>
                    <a:pt x="554" y="432"/>
                  </a:lnTo>
                  <a:lnTo>
                    <a:pt x="554" y="0"/>
                  </a:lnTo>
                  <a:lnTo>
                    <a:pt x="0" y="432"/>
                  </a:lnTo>
                  <a:lnTo>
                    <a:pt x="554" y="865"/>
                  </a:lnTo>
                  <a:close/>
                </a:path>
              </a:pathLst>
            </a:custGeom>
            <a:solidFill>
              <a:srgbClr val="6CAC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06" name="Freeform 71">
              <a:extLst>
                <a:ext uri="{FF2B5EF4-FFF2-40B4-BE49-F238E27FC236}">
                  <a16:creationId xmlns:a16="http://schemas.microsoft.com/office/drawing/2014/main" id="{75FDAA1A-6E41-7514-2A71-82EDD8D4931D}"/>
                </a:ext>
              </a:extLst>
            </p:cNvPr>
            <p:cNvSpPr>
              <a:spLocks noGrp="1" noRot="1" noMove="1" noResize="1" noEditPoints="1" noAdjustHandles="1" noChangeArrowheads="1" noChangeShapeType="1"/>
            </p:cNvSpPr>
            <p:nvPr userDrawn="1"/>
          </p:nvSpPr>
          <p:spPr bwMode="auto">
            <a:xfrm>
              <a:off x="253" y="1580"/>
              <a:ext cx="126" cy="196"/>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07" name="Freeform 72">
              <a:extLst>
                <a:ext uri="{FF2B5EF4-FFF2-40B4-BE49-F238E27FC236}">
                  <a16:creationId xmlns:a16="http://schemas.microsoft.com/office/drawing/2014/main" id="{59533584-128C-640B-F8F7-4A5A6BCE3823}"/>
                </a:ext>
              </a:extLst>
            </p:cNvPr>
            <p:cNvSpPr>
              <a:spLocks noGrp="1" noRot="1" noMove="1" noResize="1" noEditPoints="1" noAdjustHandles="1" noChangeArrowheads="1" noChangeShapeType="1"/>
            </p:cNvSpPr>
            <p:nvPr userDrawn="1"/>
          </p:nvSpPr>
          <p:spPr bwMode="auto">
            <a:xfrm>
              <a:off x="253" y="1482"/>
              <a:ext cx="126" cy="196"/>
            </a:xfrm>
            <a:custGeom>
              <a:avLst/>
              <a:gdLst>
                <a:gd name="T0" fmla="*/ 554 w 554"/>
                <a:gd name="T1" fmla="*/ 865 h 865"/>
                <a:gd name="T2" fmla="*/ 554 w 554"/>
                <a:gd name="T3" fmla="*/ 432 h 865"/>
                <a:gd name="T4" fmla="*/ 554 w 554"/>
                <a:gd name="T5" fmla="*/ 0 h 865"/>
                <a:gd name="T6" fmla="*/ 0 w 554"/>
                <a:gd name="T7" fmla="*/ 432 h 865"/>
                <a:gd name="T8" fmla="*/ 554 w 554"/>
                <a:gd name="T9" fmla="*/ 865 h 865"/>
              </a:gdLst>
              <a:ahLst/>
              <a:cxnLst>
                <a:cxn ang="0">
                  <a:pos x="T0" y="T1"/>
                </a:cxn>
                <a:cxn ang="0">
                  <a:pos x="T2" y="T3"/>
                </a:cxn>
                <a:cxn ang="0">
                  <a:pos x="T4" y="T5"/>
                </a:cxn>
                <a:cxn ang="0">
                  <a:pos x="T6" y="T7"/>
                </a:cxn>
                <a:cxn ang="0">
                  <a:pos x="T8" y="T9"/>
                </a:cxn>
              </a:cxnLst>
              <a:rect l="0" t="0" r="r" b="b"/>
              <a:pathLst>
                <a:path w="554" h="865">
                  <a:moveTo>
                    <a:pt x="554" y="865"/>
                  </a:moveTo>
                  <a:lnTo>
                    <a:pt x="554" y="432"/>
                  </a:lnTo>
                  <a:lnTo>
                    <a:pt x="554" y="0"/>
                  </a:lnTo>
                  <a:lnTo>
                    <a:pt x="0" y="432"/>
                  </a:lnTo>
                  <a:lnTo>
                    <a:pt x="554" y="865"/>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08" name="Freeform 73">
              <a:extLst>
                <a:ext uri="{FF2B5EF4-FFF2-40B4-BE49-F238E27FC236}">
                  <a16:creationId xmlns:a16="http://schemas.microsoft.com/office/drawing/2014/main" id="{9F029D82-4931-2731-E2C3-54BF862674EF}"/>
                </a:ext>
              </a:extLst>
            </p:cNvPr>
            <p:cNvSpPr>
              <a:spLocks noGrp="1" noRot="1" noMove="1" noResize="1" noEditPoints="1" noAdjustHandles="1" noChangeArrowheads="1" noChangeShapeType="1"/>
            </p:cNvSpPr>
            <p:nvPr userDrawn="1"/>
          </p:nvSpPr>
          <p:spPr bwMode="auto">
            <a:xfrm>
              <a:off x="379" y="1091"/>
              <a:ext cx="126"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09" name="Freeform 74">
              <a:extLst>
                <a:ext uri="{FF2B5EF4-FFF2-40B4-BE49-F238E27FC236}">
                  <a16:creationId xmlns:a16="http://schemas.microsoft.com/office/drawing/2014/main" id="{05DA9002-AD10-7747-8104-6D6B48B60B1E}"/>
                </a:ext>
              </a:extLst>
            </p:cNvPr>
            <p:cNvSpPr>
              <a:spLocks noGrp="1" noRot="1" noMove="1" noResize="1" noEditPoints="1" noAdjustHandles="1" noChangeArrowheads="1" noChangeShapeType="1"/>
            </p:cNvSpPr>
            <p:nvPr userDrawn="1"/>
          </p:nvSpPr>
          <p:spPr bwMode="auto">
            <a:xfrm>
              <a:off x="128" y="993"/>
              <a:ext cx="125"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10" name="Freeform 75">
              <a:extLst>
                <a:ext uri="{FF2B5EF4-FFF2-40B4-BE49-F238E27FC236}">
                  <a16:creationId xmlns:a16="http://schemas.microsoft.com/office/drawing/2014/main" id="{675FBF37-4AA3-A8DA-D770-C65655CEB40E}"/>
                </a:ext>
              </a:extLst>
            </p:cNvPr>
            <p:cNvSpPr>
              <a:spLocks noGrp="1" noRot="1" noMove="1" noResize="1" noEditPoints="1" noAdjustHandles="1" noChangeArrowheads="1" noChangeShapeType="1"/>
            </p:cNvSpPr>
            <p:nvPr userDrawn="1"/>
          </p:nvSpPr>
          <p:spPr bwMode="auto">
            <a:xfrm>
              <a:off x="253" y="1091"/>
              <a:ext cx="126"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73DAD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11" name="Freeform 76">
              <a:extLst>
                <a:ext uri="{FF2B5EF4-FFF2-40B4-BE49-F238E27FC236}">
                  <a16:creationId xmlns:a16="http://schemas.microsoft.com/office/drawing/2014/main" id="{A384D450-63C9-C01D-F4BE-31D6177AC411}"/>
                </a:ext>
              </a:extLst>
            </p:cNvPr>
            <p:cNvSpPr>
              <a:spLocks noGrp="1" noRot="1" noMove="1" noResize="1" noEditPoints="1" noAdjustHandles="1" noChangeArrowheads="1" noChangeShapeType="1"/>
            </p:cNvSpPr>
            <p:nvPr userDrawn="1"/>
          </p:nvSpPr>
          <p:spPr bwMode="auto">
            <a:xfrm>
              <a:off x="2" y="1678"/>
              <a:ext cx="126" cy="196"/>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12" name="Freeform 77">
              <a:extLst>
                <a:ext uri="{FF2B5EF4-FFF2-40B4-BE49-F238E27FC236}">
                  <a16:creationId xmlns:a16="http://schemas.microsoft.com/office/drawing/2014/main" id="{BCE9EB7F-722B-8494-4EC8-AC1B3C2A318E}"/>
                </a:ext>
              </a:extLst>
            </p:cNvPr>
            <p:cNvSpPr>
              <a:spLocks noGrp="1" noRot="1" noMove="1" noResize="1" noEditPoints="1" noAdjustHandles="1" noChangeArrowheads="1" noChangeShapeType="1"/>
            </p:cNvSpPr>
            <p:nvPr userDrawn="1"/>
          </p:nvSpPr>
          <p:spPr bwMode="auto">
            <a:xfrm>
              <a:off x="2" y="1776"/>
              <a:ext cx="126" cy="196"/>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13" name="Freeform 78">
              <a:extLst>
                <a:ext uri="{FF2B5EF4-FFF2-40B4-BE49-F238E27FC236}">
                  <a16:creationId xmlns:a16="http://schemas.microsoft.com/office/drawing/2014/main" id="{5F90573C-A42A-2370-7562-280C1646E707}"/>
                </a:ext>
              </a:extLst>
            </p:cNvPr>
            <p:cNvSpPr>
              <a:spLocks noGrp="1" noRot="1" noMove="1" noResize="1" noEditPoints="1" noAdjustHandles="1" noChangeArrowheads="1" noChangeShapeType="1"/>
            </p:cNvSpPr>
            <p:nvPr userDrawn="1"/>
          </p:nvSpPr>
          <p:spPr bwMode="auto">
            <a:xfrm>
              <a:off x="128" y="1287"/>
              <a:ext cx="125" cy="195"/>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14" name="Freeform 79">
              <a:extLst>
                <a:ext uri="{FF2B5EF4-FFF2-40B4-BE49-F238E27FC236}">
                  <a16:creationId xmlns:a16="http://schemas.microsoft.com/office/drawing/2014/main" id="{A75F79BE-59ED-1018-F1C7-E2373B313E5D}"/>
                </a:ext>
              </a:extLst>
            </p:cNvPr>
            <p:cNvSpPr>
              <a:spLocks noGrp="1" noRot="1" noMove="1" noResize="1" noEditPoints="1" noAdjustHandles="1" noChangeArrowheads="1" noChangeShapeType="1"/>
            </p:cNvSpPr>
            <p:nvPr userDrawn="1"/>
          </p:nvSpPr>
          <p:spPr bwMode="auto">
            <a:xfrm>
              <a:off x="128" y="1580"/>
              <a:ext cx="125" cy="196"/>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15" name="Freeform 80">
              <a:extLst>
                <a:ext uri="{FF2B5EF4-FFF2-40B4-BE49-F238E27FC236}">
                  <a16:creationId xmlns:a16="http://schemas.microsoft.com/office/drawing/2014/main" id="{D0ACA539-1064-6D80-2AEA-7EF6A914051B}"/>
                </a:ext>
              </a:extLst>
            </p:cNvPr>
            <p:cNvSpPr>
              <a:spLocks noGrp="1" noRot="1" noMove="1" noResize="1" noEditPoints="1" noAdjustHandles="1" noChangeArrowheads="1" noChangeShapeType="1"/>
            </p:cNvSpPr>
            <p:nvPr userDrawn="1"/>
          </p:nvSpPr>
          <p:spPr bwMode="auto">
            <a:xfrm>
              <a:off x="6928" y="3635"/>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EF3A8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16" name="Freeform 81">
              <a:extLst>
                <a:ext uri="{FF2B5EF4-FFF2-40B4-BE49-F238E27FC236}">
                  <a16:creationId xmlns:a16="http://schemas.microsoft.com/office/drawing/2014/main" id="{42140A23-7B62-9163-2781-FAE1E9E89D1B}"/>
                </a:ext>
              </a:extLst>
            </p:cNvPr>
            <p:cNvSpPr>
              <a:spLocks noGrp="1" noRot="1" noMove="1" noResize="1" noEditPoints="1" noAdjustHandles="1" noChangeArrowheads="1" noChangeShapeType="1"/>
            </p:cNvSpPr>
            <p:nvPr userDrawn="1"/>
          </p:nvSpPr>
          <p:spPr bwMode="auto">
            <a:xfrm>
              <a:off x="7305" y="3342"/>
              <a:ext cx="126" cy="195"/>
            </a:xfrm>
            <a:custGeom>
              <a:avLst/>
              <a:gdLst>
                <a:gd name="T0" fmla="*/ 554 w 554"/>
                <a:gd name="T1" fmla="*/ 433 h 865"/>
                <a:gd name="T2" fmla="*/ 0 w 554"/>
                <a:gd name="T3" fmla="*/ 865 h 865"/>
                <a:gd name="T4" fmla="*/ 0 w 554"/>
                <a:gd name="T5" fmla="*/ 433 h 865"/>
                <a:gd name="T6" fmla="*/ 0 w 554"/>
                <a:gd name="T7" fmla="*/ 0 h 865"/>
                <a:gd name="T8" fmla="*/ 554 w 554"/>
                <a:gd name="T9" fmla="*/ 433 h 865"/>
              </a:gdLst>
              <a:ahLst/>
              <a:cxnLst>
                <a:cxn ang="0">
                  <a:pos x="T0" y="T1"/>
                </a:cxn>
                <a:cxn ang="0">
                  <a:pos x="T2" y="T3"/>
                </a:cxn>
                <a:cxn ang="0">
                  <a:pos x="T4" y="T5"/>
                </a:cxn>
                <a:cxn ang="0">
                  <a:pos x="T6" y="T7"/>
                </a:cxn>
                <a:cxn ang="0">
                  <a:pos x="T8" y="T9"/>
                </a:cxn>
              </a:cxnLst>
              <a:rect l="0" t="0" r="r" b="b"/>
              <a:pathLst>
                <a:path w="554" h="865">
                  <a:moveTo>
                    <a:pt x="554" y="433"/>
                  </a:moveTo>
                  <a:lnTo>
                    <a:pt x="0" y="865"/>
                  </a:lnTo>
                  <a:lnTo>
                    <a:pt x="0" y="433"/>
                  </a:lnTo>
                  <a:lnTo>
                    <a:pt x="0" y="0"/>
                  </a:lnTo>
                  <a:lnTo>
                    <a:pt x="554"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17" name="Freeform 82">
              <a:extLst>
                <a:ext uri="{FF2B5EF4-FFF2-40B4-BE49-F238E27FC236}">
                  <a16:creationId xmlns:a16="http://schemas.microsoft.com/office/drawing/2014/main" id="{E5FF16BC-A232-28BA-0FF4-2408EEB648A7}"/>
                </a:ext>
              </a:extLst>
            </p:cNvPr>
            <p:cNvSpPr>
              <a:spLocks noGrp="1" noRot="1" noMove="1" noResize="1" noEditPoints="1" noAdjustHandles="1" noChangeArrowheads="1" noChangeShapeType="1"/>
            </p:cNvSpPr>
            <p:nvPr userDrawn="1"/>
          </p:nvSpPr>
          <p:spPr bwMode="auto">
            <a:xfrm>
              <a:off x="7431" y="3635"/>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18" name="Freeform 83">
              <a:extLst>
                <a:ext uri="{FF2B5EF4-FFF2-40B4-BE49-F238E27FC236}">
                  <a16:creationId xmlns:a16="http://schemas.microsoft.com/office/drawing/2014/main" id="{DE5B6A0B-4579-C4FA-00AA-DBF673806D53}"/>
                </a:ext>
              </a:extLst>
            </p:cNvPr>
            <p:cNvSpPr>
              <a:spLocks noGrp="1" noRot="1" noMove="1" noResize="1" noEditPoints="1" noAdjustHandles="1" noChangeArrowheads="1" noChangeShapeType="1"/>
            </p:cNvSpPr>
            <p:nvPr userDrawn="1"/>
          </p:nvSpPr>
          <p:spPr bwMode="auto">
            <a:xfrm>
              <a:off x="7431" y="3244"/>
              <a:ext cx="126" cy="195"/>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19" name="Freeform 84">
              <a:extLst>
                <a:ext uri="{FF2B5EF4-FFF2-40B4-BE49-F238E27FC236}">
                  <a16:creationId xmlns:a16="http://schemas.microsoft.com/office/drawing/2014/main" id="{EDA12198-8BD2-B522-79BB-63692BBCBDCC}"/>
                </a:ext>
              </a:extLst>
            </p:cNvPr>
            <p:cNvSpPr>
              <a:spLocks noGrp="1" noRot="1" noMove="1" noResize="1" noEditPoints="1" noAdjustHandles="1" noChangeArrowheads="1" noChangeShapeType="1"/>
            </p:cNvSpPr>
            <p:nvPr userDrawn="1"/>
          </p:nvSpPr>
          <p:spPr bwMode="auto">
            <a:xfrm>
              <a:off x="7431" y="3439"/>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20" name="Freeform 85">
              <a:extLst>
                <a:ext uri="{FF2B5EF4-FFF2-40B4-BE49-F238E27FC236}">
                  <a16:creationId xmlns:a16="http://schemas.microsoft.com/office/drawing/2014/main" id="{BCA58800-552E-1E1F-6991-01140CC216DB}"/>
                </a:ext>
              </a:extLst>
            </p:cNvPr>
            <p:cNvSpPr>
              <a:spLocks noGrp="1" noRot="1" noMove="1" noResize="1" noEditPoints="1" noAdjustHandles="1" noChangeArrowheads="1" noChangeShapeType="1"/>
            </p:cNvSpPr>
            <p:nvPr userDrawn="1"/>
          </p:nvSpPr>
          <p:spPr bwMode="auto">
            <a:xfrm>
              <a:off x="7054" y="3537"/>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4FBA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21" name="Freeform 86">
              <a:extLst>
                <a:ext uri="{FF2B5EF4-FFF2-40B4-BE49-F238E27FC236}">
                  <a16:creationId xmlns:a16="http://schemas.microsoft.com/office/drawing/2014/main" id="{0B4676C4-D480-28FF-5DF5-51089DFC3F0D}"/>
                </a:ext>
              </a:extLst>
            </p:cNvPr>
            <p:cNvSpPr>
              <a:spLocks noGrp="1" noRot="1" noMove="1" noResize="1" noEditPoints="1" noAdjustHandles="1" noChangeArrowheads="1" noChangeShapeType="1"/>
            </p:cNvSpPr>
            <p:nvPr userDrawn="1"/>
          </p:nvSpPr>
          <p:spPr bwMode="auto">
            <a:xfrm>
              <a:off x="7305" y="3048"/>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22" name="Freeform 87">
              <a:extLst>
                <a:ext uri="{FF2B5EF4-FFF2-40B4-BE49-F238E27FC236}">
                  <a16:creationId xmlns:a16="http://schemas.microsoft.com/office/drawing/2014/main" id="{DD02E3F8-7E4E-8064-9D86-49CEAE651E0F}"/>
                </a:ext>
              </a:extLst>
            </p:cNvPr>
            <p:cNvSpPr>
              <a:spLocks noGrp="1" noRot="1" noMove="1" noResize="1" noEditPoints="1" noAdjustHandles="1" noChangeArrowheads="1" noChangeShapeType="1"/>
            </p:cNvSpPr>
            <p:nvPr userDrawn="1"/>
          </p:nvSpPr>
          <p:spPr bwMode="auto">
            <a:xfrm>
              <a:off x="7180" y="3537"/>
              <a:ext cx="125"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7E3FA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23" name="Freeform 88">
              <a:extLst>
                <a:ext uri="{FF2B5EF4-FFF2-40B4-BE49-F238E27FC236}">
                  <a16:creationId xmlns:a16="http://schemas.microsoft.com/office/drawing/2014/main" id="{C9B88C81-00BB-747B-6519-32ED03B4403F}"/>
                </a:ext>
              </a:extLst>
            </p:cNvPr>
            <p:cNvSpPr>
              <a:spLocks noGrp="1" noRot="1" noMove="1" noResize="1" noEditPoints="1" noAdjustHandles="1" noChangeArrowheads="1" noChangeShapeType="1"/>
            </p:cNvSpPr>
            <p:nvPr userDrawn="1"/>
          </p:nvSpPr>
          <p:spPr bwMode="auto">
            <a:xfrm>
              <a:off x="7305" y="3244"/>
              <a:ext cx="126" cy="195"/>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24" name="Freeform 89">
              <a:extLst>
                <a:ext uri="{FF2B5EF4-FFF2-40B4-BE49-F238E27FC236}">
                  <a16:creationId xmlns:a16="http://schemas.microsoft.com/office/drawing/2014/main" id="{D8D23851-E847-40AA-A0EB-D230650FE467}"/>
                </a:ext>
              </a:extLst>
            </p:cNvPr>
            <p:cNvSpPr>
              <a:spLocks noGrp="1" noRot="1" noMove="1" noResize="1" noEditPoints="1" noAdjustHandles="1" noChangeArrowheads="1" noChangeShapeType="1"/>
            </p:cNvSpPr>
            <p:nvPr userDrawn="1"/>
          </p:nvSpPr>
          <p:spPr bwMode="auto">
            <a:xfrm>
              <a:off x="7305" y="3146"/>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9DC8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25" name="Freeform 90">
              <a:extLst>
                <a:ext uri="{FF2B5EF4-FFF2-40B4-BE49-F238E27FC236}">
                  <a16:creationId xmlns:a16="http://schemas.microsoft.com/office/drawing/2014/main" id="{CBC58524-6A31-EF68-E2E5-7E830E074784}"/>
                </a:ext>
              </a:extLst>
            </p:cNvPr>
            <p:cNvSpPr>
              <a:spLocks noGrp="1" noRot="1" noMove="1" noResize="1" noEditPoints="1" noAdjustHandles="1" noChangeArrowheads="1" noChangeShapeType="1"/>
            </p:cNvSpPr>
            <p:nvPr userDrawn="1"/>
          </p:nvSpPr>
          <p:spPr bwMode="auto">
            <a:xfrm>
              <a:off x="7431" y="3146"/>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025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26" name="Freeform 91">
              <a:extLst>
                <a:ext uri="{FF2B5EF4-FFF2-40B4-BE49-F238E27FC236}">
                  <a16:creationId xmlns:a16="http://schemas.microsoft.com/office/drawing/2014/main" id="{5CCD5E97-9BDF-3D2A-07AA-C12A52D4D30D}"/>
                </a:ext>
              </a:extLst>
            </p:cNvPr>
            <p:cNvSpPr>
              <a:spLocks noGrp="1" noRot="1" noMove="1" noResize="1" noEditPoints="1" noAdjustHandles="1" noChangeArrowheads="1" noChangeShapeType="1"/>
            </p:cNvSpPr>
            <p:nvPr userDrawn="1"/>
          </p:nvSpPr>
          <p:spPr bwMode="auto">
            <a:xfrm>
              <a:off x="7557" y="3733"/>
              <a:ext cx="125"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6CAC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27" name="Freeform 92">
              <a:extLst>
                <a:ext uri="{FF2B5EF4-FFF2-40B4-BE49-F238E27FC236}">
                  <a16:creationId xmlns:a16="http://schemas.microsoft.com/office/drawing/2014/main" id="{C2063119-53A9-CEDF-3131-E1518ABE9B35}"/>
                </a:ext>
              </a:extLst>
            </p:cNvPr>
            <p:cNvSpPr>
              <a:spLocks noGrp="1" noRot="1" noMove="1" noResize="1" noEditPoints="1" noAdjustHandles="1" noChangeArrowheads="1" noChangeShapeType="1"/>
            </p:cNvSpPr>
            <p:nvPr userDrawn="1"/>
          </p:nvSpPr>
          <p:spPr bwMode="auto">
            <a:xfrm>
              <a:off x="7180" y="3439"/>
              <a:ext cx="125"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28" name="Freeform 93">
              <a:extLst>
                <a:ext uri="{FF2B5EF4-FFF2-40B4-BE49-F238E27FC236}">
                  <a16:creationId xmlns:a16="http://schemas.microsoft.com/office/drawing/2014/main" id="{9EC3B8BA-4726-32ED-A1E9-893ECFCDA8FD}"/>
                </a:ext>
              </a:extLst>
            </p:cNvPr>
            <p:cNvSpPr>
              <a:spLocks noGrp="1" noRot="1" noMove="1" noResize="1" noEditPoints="1" noAdjustHandles="1" noChangeArrowheads="1" noChangeShapeType="1"/>
            </p:cNvSpPr>
            <p:nvPr userDrawn="1"/>
          </p:nvSpPr>
          <p:spPr bwMode="auto">
            <a:xfrm>
              <a:off x="7054" y="3439"/>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29" name="Freeform 94">
              <a:extLst>
                <a:ext uri="{FF2B5EF4-FFF2-40B4-BE49-F238E27FC236}">
                  <a16:creationId xmlns:a16="http://schemas.microsoft.com/office/drawing/2014/main" id="{877753B0-973B-6793-6B8F-B00592BF6065}"/>
                </a:ext>
              </a:extLst>
            </p:cNvPr>
            <p:cNvSpPr>
              <a:spLocks noGrp="1" noRot="1" noMove="1" noResize="1" noEditPoints="1" noAdjustHandles="1" noChangeArrowheads="1" noChangeShapeType="1"/>
            </p:cNvSpPr>
            <p:nvPr userDrawn="1"/>
          </p:nvSpPr>
          <p:spPr bwMode="auto">
            <a:xfrm>
              <a:off x="7557" y="3146"/>
              <a:ext cx="125"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3B91D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30" name="Freeform 95">
              <a:extLst>
                <a:ext uri="{FF2B5EF4-FFF2-40B4-BE49-F238E27FC236}">
                  <a16:creationId xmlns:a16="http://schemas.microsoft.com/office/drawing/2014/main" id="{2519BFB8-7A2A-9890-E575-D055E7E95194}"/>
                </a:ext>
              </a:extLst>
            </p:cNvPr>
            <p:cNvSpPr>
              <a:spLocks noGrp="1" noRot="1" noMove="1" noResize="1" noEditPoints="1" noAdjustHandles="1" noChangeArrowheads="1" noChangeShapeType="1"/>
            </p:cNvSpPr>
            <p:nvPr userDrawn="1"/>
          </p:nvSpPr>
          <p:spPr bwMode="auto">
            <a:xfrm>
              <a:off x="7180" y="3635"/>
              <a:ext cx="125"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31" name="Freeform 96">
              <a:extLst>
                <a:ext uri="{FF2B5EF4-FFF2-40B4-BE49-F238E27FC236}">
                  <a16:creationId xmlns:a16="http://schemas.microsoft.com/office/drawing/2014/main" id="{F6F17ED0-8B69-B006-AB2D-DB6E5464CB2E}"/>
                </a:ext>
              </a:extLst>
            </p:cNvPr>
            <p:cNvSpPr>
              <a:spLocks noGrp="1" noRot="1" noMove="1" noResize="1" noEditPoints="1" noAdjustHandles="1" noChangeArrowheads="1" noChangeShapeType="1"/>
            </p:cNvSpPr>
            <p:nvPr userDrawn="1"/>
          </p:nvSpPr>
          <p:spPr bwMode="auto">
            <a:xfrm>
              <a:off x="7054" y="3635"/>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32" name="Freeform 97">
              <a:extLst>
                <a:ext uri="{FF2B5EF4-FFF2-40B4-BE49-F238E27FC236}">
                  <a16:creationId xmlns:a16="http://schemas.microsoft.com/office/drawing/2014/main" id="{3ACA1434-5D5D-91D9-8EF1-BAA70CA3BCCF}"/>
                </a:ext>
              </a:extLst>
            </p:cNvPr>
            <p:cNvSpPr>
              <a:spLocks noGrp="1" noRot="1" noMove="1" noResize="1" noEditPoints="1" noAdjustHandles="1" noChangeArrowheads="1" noChangeShapeType="1"/>
            </p:cNvSpPr>
            <p:nvPr userDrawn="1"/>
          </p:nvSpPr>
          <p:spPr bwMode="auto">
            <a:xfrm>
              <a:off x="7054" y="2657"/>
              <a:ext cx="126" cy="195"/>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F3D7E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33" name="Freeform 98">
              <a:extLst>
                <a:ext uri="{FF2B5EF4-FFF2-40B4-BE49-F238E27FC236}">
                  <a16:creationId xmlns:a16="http://schemas.microsoft.com/office/drawing/2014/main" id="{80D32F62-60FD-141B-0679-C3C88500D55F}"/>
                </a:ext>
              </a:extLst>
            </p:cNvPr>
            <p:cNvSpPr>
              <a:spLocks noGrp="1" noRot="1" noMove="1" noResize="1" noEditPoints="1" noAdjustHandles="1" noChangeArrowheads="1" noChangeShapeType="1"/>
            </p:cNvSpPr>
            <p:nvPr userDrawn="1"/>
          </p:nvSpPr>
          <p:spPr bwMode="auto">
            <a:xfrm>
              <a:off x="7180" y="3244"/>
              <a:ext cx="125" cy="195"/>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34" name="Freeform 99">
              <a:extLst>
                <a:ext uri="{FF2B5EF4-FFF2-40B4-BE49-F238E27FC236}">
                  <a16:creationId xmlns:a16="http://schemas.microsoft.com/office/drawing/2014/main" id="{60F2D796-E8A6-768E-CEB6-99FEEA0927F4}"/>
                </a:ext>
              </a:extLst>
            </p:cNvPr>
            <p:cNvSpPr>
              <a:spLocks noGrp="1" noRot="1" noMove="1" noResize="1" noEditPoints="1" noAdjustHandles="1" noChangeArrowheads="1" noChangeShapeType="1"/>
            </p:cNvSpPr>
            <p:nvPr userDrawn="1"/>
          </p:nvSpPr>
          <p:spPr bwMode="auto">
            <a:xfrm>
              <a:off x="7557" y="4124"/>
              <a:ext cx="125"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35" name="Freeform 100">
              <a:extLst>
                <a:ext uri="{FF2B5EF4-FFF2-40B4-BE49-F238E27FC236}">
                  <a16:creationId xmlns:a16="http://schemas.microsoft.com/office/drawing/2014/main" id="{7ED49E5C-3CDA-E2CE-34F8-B1C4650DF91D}"/>
                </a:ext>
              </a:extLst>
            </p:cNvPr>
            <p:cNvSpPr>
              <a:spLocks noGrp="1" noRot="1" noMove="1" noResize="1" noEditPoints="1" noAdjustHandles="1" noChangeArrowheads="1" noChangeShapeType="1"/>
            </p:cNvSpPr>
            <p:nvPr userDrawn="1"/>
          </p:nvSpPr>
          <p:spPr bwMode="auto">
            <a:xfrm>
              <a:off x="7305" y="2265"/>
              <a:ext cx="126"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36" name="Freeform 101">
              <a:extLst>
                <a:ext uri="{FF2B5EF4-FFF2-40B4-BE49-F238E27FC236}">
                  <a16:creationId xmlns:a16="http://schemas.microsoft.com/office/drawing/2014/main" id="{D35AA2BD-1919-5742-AA04-109A52ED853C}"/>
                </a:ext>
              </a:extLst>
            </p:cNvPr>
            <p:cNvSpPr>
              <a:spLocks noGrp="1" noRot="1" noMove="1" noResize="1" noEditPoints="1" noAdjustHandles="1" noChangeArrowheads="1" noChangeShapeType="1"/>
            </p:cNvSpPr>
            <p:nvPr userDrawn="1"/>
          </p:nvSpPr>
          <p:spPr bwMode="auto">
            <a:xfrm>
              <a:off x="7431" y="3342"/>
              <a:ext cx="126" cy="195"/>
            </a:xfrm>
            <a:custGeom>
              <a:avLst/>
              <a:gdLst>
                <a:gd name="T0" fmla="*/ 0 w 554"/>
                <a:gd name="T1" fmla="*/ 433 h 865"/>
                <a:gd name="T2" fmla="*/ 554 w 554"/>
                <a:gd name="T3" fmla="*/ 865 h 865"/>
                <a:gd name="T4" fmla="*/ 554 w 554"/>
                <a:gd name="T5" fmla="*/ 433 h 865"/>
                <a:gd name="T6" fmla="*/ 554 w 554"/>
                <a:gd name="T7" fmla="*/ 0 h 865"/>
                <a:gd name="T8" fmla="*/ 0 w 554"/>
                <a:gd name="T9" fmla="*/ 433 h 865"/>
              </a:gdLst>
              <a:ahLst/>
              <a:cxnLst>
                <a:cxn ang="0">
                  <a:pos x="T0" y="T1"/>
                </a:cxn>
                <a:cxn ang="0">
                  <a:pos x="T2" y="T3"/>
                </a:cxn>
                <a:cxn ang="0">
                  <a:pos x="T4" y="T5"/>
                </a:cxn>
                <a:cxn ang="0">
                  <a:pos x="T6" y="T7"/>
                </a:cxn>
                <a:cxn ang="0">
                  <a:pos x="T8" y="T9"/>
                </a:cxn>
              </a:cxnLst>
              <a:rect l="0" t="0" r="r" b="b"/>
              <a:pathLst>
                <a:path w="554" h="865">
                  <a:moveTo>
                    <a:pt x="0" y="433"/>
                  </a:moveTo>
                  <a:lnTo>
                    <a:pt x="554" y="865"/>
                  </a:lnTo>
                  <a:lnTo>
                    <a:pt x="554" y="433"/>
                  </a:lnTo>
                  <a:lnTo>
                    <a:pt x="554" y="0"/>
                  </a:lnTo>
                  <a:lnTo>
                    <a:pt x="0"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37" name="Freeform 102">
              <a:extLst>
                <a:ext uri="{FF2B5EF4-FFF2-40B4-BE49-F238E27FC236}">
                  <a16:creationId xmlns:a16="http://schemas.microsoft.com/office/drawing/2014/main" id="{AD48CFFC-2E82-A643-E733-2046A946750E}"/>
                </a:ext>
              </a:extLst>
            </p:cNvPr>
            <p:cNvSpPr>
              <a:spLocks noGrp="1" noRot="1" noMove="1" noResize="1" noEditPoints="1" noAdjustHandles="1" noChangeArrowheads="1" noChangeShapeType="1"/>
            </p:cNvSpPr>
            <p:nvPr userDrawn="1"/>
          </p:nvSpPr>
          <p:spPr bwMode="auto">
            <a:xfrm>
              <a:off x="6928" y="3537"/>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38" name="Freeform 103">
              <a:extLst>
                <a:ext uri="{FF2B5EF4-FFF2-40B4-BE49-F238E27FC236}">
                  <a16:creationId xmlns:a16="http://schemas.microsoft.com/office/drawing/2014/main" id="{9D253A1A-307D-E79D-39BB-6F5F05CD7491}"/>
                </a:ext>
              </a:extLst>
            </p:cNvPr>
            <p:cNvSpPr>
              <a:spLocks noGrp="1" noRot="1" noMove="1" noResize="1" noEditPoints="1" noAdjustHandles="1" noChangeArrowheads="1" noChangeShapeType="1"/>
            </p:cNvSpPr>
            <p:nvPr userDrawn="1"/>
          </p:nvSpPr>
          <p:spPr bwMode="auto">
            <a:xfrm>
              <a:off x="6928" y="3146"/>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39" name="Freeform 104">
              <a:extLst>
                <a:ext uri="{FF2B5EF4-FFF2-40B4-BE49-F238E27FC236}">
                  <a16:creationId xmlns:a16="http://schemas.microsoft.com/office/drawing/2014/main" id="{3B63F245-941C-468E-4927-D4109A81FB0A}"/>
                </a:ext>
              </a:extLst>
            </p:cNvPr>
            <p:cNvSpPr>
              <a:spLocks noGrp="1" noRot="1" noMove="1" noResize="1" noEditPoints="1" noAdjustHandles="1" noChangeArrowheads="1" noChangeShapeType="1"/>
            </p:cNvSpPr>
            <p:nvPr userDrawn="1"/>
          </p:nvSpPr>
          <p:spPr bwMode="auto">
            <a:xfrm>
              <a:off x="6928" y="3733"/>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40" name="Freeform 105">
              <a:extLst>
                <a:ext uri="{FF2B5EF4-FFF2-40B4-BE49-F238E27FC236}">
                  <a16:creationId xmlns:a16="http://schemas.microsoft.com/office/drawing/2014/main" id="{6B99BC0D-033E-B026-1D57-E34F16C78C3A}"/>
                </a:ext>
              </a:extLst>
            </p:cNvPr>
            <p:cNvSpPr>
              <a:spLocks noGrp="1" noRot="1" noMove="1" noResize="1" noEditPoints="1" noAdjustHandles="1" noChangeArrowheads="1" noChangeShapeType="1"/>
            </p:cNvSpPr>
            <p:nvPr userDrawn="1"/>
          </p:nvSpPr>
          <p:spPr bwMode="auto">
            <a:xfrm>
              <a:off x="6802" y="3929"/>
              <a:ext cx="126" cy="195"/>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0025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41" name="Freeform 106">
              <a:extLst>
                <a:ext uri="{FF2B5EF4-FFF2-40B4-BE49-F238E27FC236}">
                  <a16:creationId xmlns:a16="http://schemas.microsoft.com/office/drawing/2014/main" id="{AE4F6820-F55C-CDF6-2848-60E02BDA6807}"/>
                </a:ext>
              </a:extLst>
            </p:cNvPr>
            <p:cNvSpPr>
              <a:spLocks noGrp="1" noRot="1" noMove="1" noResize="1" noEditPoints="1" noAdjustHandles="1" noChangeArrowheads="1" noChangeShapeType="1"/>
            </p:cNvSpPr>
            <p:nvPr userDrawn="1"/>
          </p:nvSpPr>
          <p:spPr bwMode="auto">
            <a:xfrm>
              <a:off x="6802" y="3831"/>
              <a:ext cx="126" cy="195"/>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42" name="Freeform 107">
              <a:extLst>
                <a:ext uri="{FF2B5EF4-FFF2-40B4-BE49-F238E27FC236}">
                  <a16:creationId xmlns:a16="http://schemas.microsoft.com/office/drawing/2014/main" id="{B558AE51-AB5A-78EC-A1A3-58466FD62090}"/>
                </a:ext>
              </a:extLst>
            </p:cNvPr>
            <p:cNvSpPr>
              <a:spLocks noGrp="1" noRot="1" noMove="1" noResize="1" noEditPoints="1" noAdjustHandles="1" noChangeArrowheads="1" noChangeShapeType="1"/>
            </p:cNvSpPr>
            <p:nvPr userDrawn="1"/>
          </p:nvSpPr>
          <p:spPr bwMode="auto">
            <a:xfrm>
              <a:off x="7557" y="3244"/>
              <a:ext cx="125" cy="195"/>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43" name="Freeform 108">
              <a:extLst>
                <a:ext uri="{FF2B5EF4-FFF2-40B4-BE49-F238E27FC236}">
                  <a16:creationId xmlns:a16="http://schemas.microsoft.com/office/drawing/2014/main" id="{EF855E3F-3593-E97F-E7A7-353FCF6E77A4}"/>
                </a:ext>
              </a:extLst>
            </p:cNvPr>
            <p:cNvSpPr>
              <a:spLocks noGrp="1" noRot="1" noMove="1" noResize="1" noEditPoints="1" noAdjustHandles="1" noChangeArrowheads="1" noChangeShapeType="1"/>
            </p:cNvSpPr>
            <p:nvPr userDrawn="1"/>
          </p:nvSpPr>
          <p:spPr bwMode="auto">
            <a:xfrm>
              <a:off x="7054" y="3831"/>
              <a:ext cx="126" cy="195"/>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ACEA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44" name="Freeform 109">
              <a:extLst>
                <a:ext uri="{FF2B5EF4-FFF2-40B4-BE49-F238E27FC236}">
                  <a16:creationId xmlns:a16="http://schemas.microsoft.com/office/drawing/2014/main" id="{AC292D9F-C6FD-0371-5997-A917291203FD}"/>
                </a:ext>
              </a:extLst>
            </p:cNvPr>
            <p:cNvSpPr>
              <a:spLocks noGrp="1" noRot="1" noMove="1" noResize="1" noEditPoints="1" noAdjustHandles="1" noChangeArrowheads="1" noChangeShapeType="1"/>
            </p:cNvSpPr>
            <p:nvPr userDrawn="1"/>
          </p:nvSpPr>
          <p:spPr bwMode="auto">
            <a:xfrm>
              <a:off x="7305" y="3537"/>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45" name="Freeform 110">
              <a:extLst>
                <a:ext uri="{FF2B5EF4-FFF2-40B4-BE49-F238E27FC236}">
                  <a16:creationId xmlns:a16="http://schemas.microsoft.com/office/drawing/2014/main" id="{5A1536B4-B834-2E26-3125-E7B1FA5242BA}"/>
                </a:ext>
              </a:extLst>
            </p:cNvPr>
            <p:cNvSpPr>
              <a:spLocks noGrp="1" noRot="1" noMove="1" noResize="1" noEditPoints="1" noAdjustHandles="1" noChangeArrowheads="1" noChangeShapeType="1"/>
            </p:cNvSpPr>
            <p:nvPr userDrawn="1"/>
          </p:nvSpPr>
          <p:spPr bwMode="auto">
            <a:xfrm>
              <a:off x="7054" y="3342"/>
              <a:ext cx="126" cy="195"/>
            </a:xfrm>
            <a:custGeom>
              <a:avLst/>
              <a:gdLst>
                <a:gd name="T0" fmla="*/ 554 w 554"/>
                <a:gd name="T1" fmla="*/ 433 h 865"/>
                <a:gd name="T2" fmla="*/ 0 w 554"/>
                <a:gd name="T3" fmla="*/ 865 h 865"/>
                <a:gd name="T4" fmla="*/ 0 w 554"/>
                <a:gd name="T5" fmla="*/ 433 h 865"/>
                <a:gd name="T6" fmla="*/ 0 w 554"/>
                <a:gd name="T7" fmla="*/ 0 h 865"/>
                <a:gd name="T8" fmla="*/ 554 w 554"/>
                <a:gd name="T9" fmla="*/ 433 h 865"/>
              </a:gdLst>
              <a:ahLst/>
              <a:cxnLst>
                <a:cxn ang="0">
                  <a:pos x="T0" y="T1"/>
                </a:cxn>
                <a:cxn ang="0">
                  <a:pos x="T2" y="T3"/>
                </a:cxn>
                <a:cxn ang="0">
                  <a:pos x="T4" y="T5"/>
                </a:cxn>
                <a:cxn ang="0">
                  <a:pos x="T6" y="T7"/>
                </a:cxn>
                <a:cxn ang="0">
                  <a:pos x="T8" y="T9"/>
                </a:cxn>
              </a:cxnLst>
              <a:rect l="0" t="0" r="r" b="b"/>
              <a:pathLst>
                <a:path w="554" h="865">
                  <a:moveTo>
                    <a:pt x="554" y="433"/>
                  </a:moveTo>
                  <a:lnTo>
                    <a:pt x="0" y="865"/>
                  </a:lnTo>
                  <a:lnTo>
                    <a:pt x="0" y="433"/>
                  </a:lnTo>
                  <a:lnTo>
                    <a:pt x="0" y="0"/>
                  </a:lnTo>
                  <a:lnTo>
                    <a:pt x="554" y="433"/>
                  </a:lnTo>
                  <a:close/>
                </a:path>
              </a:pathLst>
            </a:custGeom>
            <a:solidFill>
              <a:srgbClr val="7BCB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46" name="Freeform 111">
              <a:extLst>
                <a:ext uri="{FF2B5EF4-FFF2-40B4-BE49-F238E27FC236}">
                  <a16:creationId xmlns:a16="http://schemas.microsoft.com/office/drawing/2014/main" id="{2FE774CE-0094-D323-9919-E73BED36E896}"/>
                </a:ext>
              </a:extLst>
            </p:cNvPr>
            <p:cNvSpPr>
              <a:spLocks noGrp="1" noRot="1" noMove="1" noResize="1" noEditPoints="1" noAdjustHandles="1" noChangeArrowheads="1" noChangeShapeType="1"/>
            </p:cNvSpPr>
            <p:nvPr userDrawn="1"/>
          </p:nvSpPr>
          <p:spPr bwMode="auto">
            <a:xfrm>
              <a:off x="6928" y="4124"/>
              <a:ext cx="126" cy="196"/>
            </a:xfrm>
            <a:custGeom>
              <a:avLst/>
              <a:gdLst>
                <a:gd name="T0" fmla="*/ 555 w 555"/>
                <a:gd name="T1" fmla="*/ 0 h 866"/>
                <a:gd name="T2" fmla="*/ 555 w 555"/>
                <a:gd name="T3" fmla="*/ 433 h 866"/>
                <a:gd name="T4" fmla="*/ 555 w 555"/>
                <a:gd name="T5" fmla="*/ 866 h 866"/>
                <a:gd name="T6" fmla="*/ 0 w 555"/>
                <a:gd name="T7" fmla="*/ 433 h 866"/>
                <a:gd name="T8" fmla="*/ 555 w 555"/>
                <a:gd name="T9" fmla="*/ 0 h 866"/>
              </a:gdLst>
              <a:ahLst/>
              <a:cxnLst>
                <a:cxn ang="0">
                  <a:pos x="T0" y="T1"/>
                </a:cxn>
                <a:cxn ang="0">
                  <a:pos x="T2" y="T3"/>
                </a:cxn>
                <a:cxn ang="0">
                  <a:pos x="T4" y="T5"/>
                </a:cxn>
                <a:cxn ang="0">
                  <a:pos x="T6" y="T7"/>
                </a:cxn>
                <a:cxn ang="0">
                  <a:pos x="T8" y="T9"/>
                </a:cxn>
              </a:cxnLst>
              <a:rect l="0" t="0" r="r" b="b"/>
              <a:pathLst>
                <a:path w="555" h="866">
                  <a:moveTo>
                    <a:pt x="555" y="0"/>
                  </a:moveTo>
                  <a:lnTo>
                    <a:pt x="555" y="433"/>
                  </a:lnTo>
                  <a:lnTo>
                    <a:pt x="555" y="866"/>
                  </a:lnTo>
                  <a:lnTo>
                    <a:pt x="0" y="433"/>
                  </a:lnTo>
                  <a:lnTo>
                    <a:pt x="555" y="0"/>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47" name="Freeform 112">
              <a:extLst>
                <a:ext uri="{FF2B5EF4-FFF2-40B4-BE49-F238E27FC236}">
                  <a16:creationId xmlns:a16="http://schemas.microsoft.com/office/drawing/2014/main" id="{085747FF-C00F-776B-4E13-AD5C8DCE65C8}"/>
                </a:ext>
              </a:extLst>
            </p:cNvPr>
            <p:cNvSpPr>
              <a:spLocks noGrp="1" noRot="1" noMove="1" noResize="1" noEditPoints="1" noAdjustHandles="1" noChangeArrowheads="1" noChangeShapeType="1"/>
            </p:cNvSpPr>
            <p:nvPr userDrawn="1"/>
          </p:nvSpPr>
          <p:spPr bwMode="auto">
            <a:xfrm>
              <a:off x="6677" y="3929"/>
              <a:ext cx="125" cy="195"/>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48" name="Freeform 113">
              <a:extLst>
                <a:ext uri="{FF2B5EF4-FFF2-40B4-BE49-F238E27FC236}">
                  <a16:creationId xmlns:a16="http://schemas.microsoft.com/office/drawing/2014/main" id="{17817973-FE65-A598-3D2D-225D6599E78A}"/>
                </a:ext>
              </a:extLst>
            </p:cNvPr>
            <p:cNvSpPr>
              <a:spLocks noGrp="1" noRot="1" noMove="1" noResize="1" noEditPoints="1" noAdjustHandles="1" noChangeArrowheads="1" noChangeShapeType="1"/>
            </p:cNvSpPr>
            <p:nvPr userDrawn="1"/>
          </p:nvSpPr>
          <p:spPr bwMode="auto">
            <a:xfrm>
              <a:off x="6677" y="3733"/>
              <a:ext cx="125"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49" name="Freeform 114">
              <a:extLst>
                <a:ext uri="{FF2B5EF4-FFF2-40B4-BE49-F238E27FC236}">
                  <a16:creationId xmlns:a16="http://schemas.microsoft.com/office/drawing/2014/main" id="{02EDAA47-59B8-20E6-CFED-C8BE54E9C7E5}"/>
                </a:ext>
              </a:extLst>
            </p:cNvPr>
            <p:cNvSpPr>
              <a:spLocks noGrp="1" noRot="1" noMove="1" noResize="1" noEditPoints="1" noAdjustHandles="1" noChangeArrowheads="1" noChangeShapeType="1"/>
            </p:cNvSpPr>
            <p:nvPr userDrawn="1"/>
          </p:nvSpPr>
          <p:spPr bwMode="auto">
            <a:xfrm>
              <a:off x="7431" y="3929"/>
              <a:ext cx="126" cy="195"/>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50" name="Freeform 115">
              <a:extLst>
                <a:ext uri="{FF2B5EF4-FFF2-40B4-BE49-F238E27FC236}">
                  <a16:creationId xmlns:a16="http://schemas.microsoft.com/office/drawing/2014/main" id="{D9B98A9D-9255-5613-E9AB-5CA710133FCB}"/>
                </a:ext>
              </a:extLst>
            </p:cNvPr>
            <p:cNvSpPr>
              <a:spLocks noGrp="1" noRot="1" noMove="1" noResize="1" noEditPoints="1" noAdjustHandles="1" noChangeArrowheads="1" noChangeShapeType="1"/>
            </p:cNvSpPr>
            <p:nvPr userDrawn="1"/>
          </p:nvSpPr>
          <p:spPr bwMode="auto">
            <a:xfrm>
              <a:off x="7305" y="3929"/>
              <a:ext cx="126" cy="195"/>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51" name="Freeform 116">
              <a:extLst>
                <a:ext uri="{FF2B5EF4-FFF2-40B4-BE49-F238E27FC236}">
                  <a16:creationId xmlns:a16="http://schemas.microsoft.com/office/drawing/2014/main" id="{8A5DED03-EFCC-D9C6-1040-003B109C9E4B}"/>
                </a:ext>
              </a:extLst>
            </p:cNvPr>
            <p:cNvSpPr>
              <a:spLocks noGrp="1" noRot="1" noMove="1" noResize="1" noEditPoints="1" noAdjustHandles="1" noChangeArrowheads="1" noChangeShapeType="1"/>
            </p:cNvSpPr>
            <p:nvPr userDrawn="1"/>
          </p:nvSpPr>
          <p:spPr bwMode="auto">
            <a:xfrm>
              <a:off x="7305" y="4026"/>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52" name="Freeform 117">
              <a:extLst>
                <a:ext uri="{FF2B5EF4-FFF2-40B4-BE49-F238E27FC236}">
                  <a16:creationId xmlns:a16="http://schemas.microsoft.com/office/drawing/2014/main" id="{698A58E0-55CD-FF68-A0EE-2CDD98726384}"/>
                </a:ext>
              </a:extLst>
            </p:cNvPr>
            <p:cNvSpPr>
              <a:spLocks noGrp="1" noRot="1" noMove="1" noResize="1" noEditPoints="1" noAdjustHandles="1" noChangeArrowheads="1" noChangeShapeType="1"/>
            </p:cNvSpPr>
            <p:nvPr userDrawn="1"/>
          </p:nvSpPr>
          <p:spPr bwMode="auto">
            <a:xfrm>
              <a:off x="5923" y="3929"/>
              <a:ext cx="125" cy="195"/>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F3D7E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grpSp>
      <p:sp>
        <p:nvSpPr>
          <p:cNvPr id="10" name="Headline fix">
            <a:extLst>
              <a:ext uri="{FF2B5EF4-FFF2-40B4-BE49-F238E27FC236}">
                <a16:creationId xmlns:a16="http://schemas.microsoft.com/office/drawing/2014/main" id="{D071A144-A47C-9DE3-F4DF-FD5AE6BF3A3A}"/>
              </a:ext>
            </a:extLst>
          </p:cNvPr>
          <p:cNvSpPr txBox="1">
            <a:spLocks/>
          </p:cNvSpPr>
          <p:nvPr userDrawn="1"/>
        </p:nvSpPr>
        <p:spPr>
          <a:xfrm>
            <a:off x="2019300" y="1185980"/>
            <a:ext cx="6910501" cy="576000"/>
          </a:xfrm>
          <a:prstGeom prst="rect">
            <a:avLst/>
          </a:prstGeom>
        </p:spPr>
        <p:txBody>
          <a:bodyPr vert="horz" lIns="0" tIns="0" rIns="0" bIns="0" rtlCol="0" anchor="t" anchorCtr="0">
            <a:noAutofit/>
          </a:bodyPr>
          <a:lstStyle>
            <a:lvl1pPr marL="0" indent="0" algn="l" defTabSz="914400" rtl="0" eaLnBrk="1" latinLnBrk="0" hangingPunct="1">
              <a:lnSpc>
                <a:spcPct val="100000"/>
              </a:lnSpc>
              <a:spcBef>
                <a:spcPts val="0"/>
              </a:spcBef>
              <a:buFont typeface="Arial" panose="020B0604020202020204" pitchFamily="34" charset="0"/>
              <a:buNone/>
              <a:defRPr sz="2500" b="1" kern="1200">
                <a:solidFill>
                  <a:schemeClr val="tx2"/>
                </a:solidFill>
                <a:latin typeface="+mn-lt"/>
                <a:ea typeface="+mj-ea"/>
                <a:cs typeface="+mj-cs"/>
              </a:defRPr>
            </a:lvl1pPr>
          </a:lstStyle>
          <a:p>
            <a:r>
              <a:rPr lang="de-DE" sz="3000" dirty="0"/>
              <a:t>Gliederung</a:t>
            </a:r>
          </a:p>
        </p:txBody>
      </p:sp>
      <p:sp>
        <p:nvSpPr>
          <p:cNvPr id="5" name="Fußzeile">
            <a:extLst>
              <a:ext uri="{FF2B5EF4-FFF2-40B4-BE49-F238E27FC236}">
                <a16:creationId xmlns:a16="http://schemas.microsoft.com/office/drawing/2014/main" id="{FA08B7FC-9E8A-B64A-C66B-B81420371F3E}"/>
              </a:ext>
            </a:extLst>
          </p:cNvPr>
          <p:cNvSpPr>
            <a:spLocks noGrp="1"/>
          </p:cNvSpPr>
          <p:nvPr userDrawn="1">
            <p:ph type="ftr" sz="quarter" idx="11"/>
          </p:nvPr>
        </p:nvSpPr>
        <p:spPr>
          <a:xfrm>
            <a:off x="2019600" y="6414770"/>
            <a:ext cx="25400" cy="185738"/>
          </a:xfrm>
        </p:spPr>
        <p:txBody>
          <a:bodyPr/>
          <a:lstStyle>
            <a:lvl1pPr>
              <a:defRPr/>
            </a:lvl1pPr>
          </a:lstStyle>
          <a:p>
            <a:r>
              <a:rPr lang="de-DE"/>
              <a:t>ProDaBi Team 2025</a:t>
            </a:r>
            <a:endParaRPr lang="de-DE" dirty="0"/>
          </a:p>
        </p:txBody>
      </p:sp>
      <p:sp>
        <p:nvSpPr>
          <p:cNvPr id="4" name="Text">
            <a:extLst>
              <a:ext uri="{FF2B5EF4-FFF2-40B4-BE49-F238E27FC236}">
                <a16:creationId xmlns:a16="http://schemas.microsoft.com/office/drawing/2014/main" id="{B7447F73-5FB5-3941-EA01-93DBF96CC69C}"/>
              </a:ext>
            </a:extLst>
          </p:cNvPr>
          <p:cNvSpPr>
            <a:spLocks noGrp="1"/>
          </p:cNvSpPr>
          <p:nvPr userDrawn="1">
            <p:ph type="body" orient="vert" idx="1" hasCustomPrompt="1"/>
          </p:nvPr>
        </p:nvSpPr>
        <p:spPr>
          <a:xfrm>
            <a:off x="2019300" y="1935163"/>
            <a:ext cx="8975725" cy="3833812"/>
          </a:xfrm>
          <a:prstGeom prst="rect">
            <a:avLst/>
          </a:prstGeom>
        </p:spPr>
        <p:txBody>
          <a:bodyPr vert="horz" numCol="1"/>
          <a:lstStyle>
            <a:lvl1pPr marL="396000" indent="-396000">
              <a:lnSpc>
                <a:spcPct val="100000"/>
              </a:lnSpc>
              <a:spcBef>
                <a:spcPts val="2500"/>
              </a:spcBef>
              <a:spcAft>
                <a:spcPts val="0"/>
              </a:spcAft>
              <a:buClr>
                <a:schemeClr val="tx2"/>
              </a:buClr>
              <a:buFont typeface="+mj-lt"/>
              <a:buAutoNum type="arabicPeriod"/>
              <a:defRPr sz="2000" b="1">
                <a:solidFill>
                  <a:schemeClr val="tx1"/>
                </a:solidFill>
              </a:defRPr>
            </a:lvl1pPr>
            <a:lvl2pPr marL="720000" indent="-288000">
              <a:lnSpc>
                <a:spcPct val="100000"/>
              </a:lnSpc>
              <a:spcBef>
                <a:spcPts val="200"/>
              </a:spcBef>
              <a:spcAft>
                <a:spcPts val="100"/>
              </a:spcAft>
              <a:buClr>
                <a:schemeClr val="tx2"/>
              </a:buClr>
              <a:buFont typeface="+mj-lt"/>
              <a:buAutoNum type="alphaLcPeriod"/>
              <a:defRPr/>
            </a:lvl2pPr>
            <a:lvl3pPr marL="1008000" indent="-288000">
              <a:lnSpc>
                <a:spcPct val="100000"/>
              </a:lnSpc>
              <a:spcBef>
                <a:spcPts val="400"/>
              </a:spcBef>
              <a:spcAft>
                <a:spcPts val="0"/>
              </a:spcAft>
              <a:buClr>
                <a:schemeClr val="tx2"/>
              </a:buClr>
              <a:buFont typeface="+mj-lt"/>
              <a:buAutoNum type="romanLcPeriod"/>
              <a:defRPr/>
            </a:lvl3pPr>
            <a:lvl4pPr marL="1008000" indent="-288000">
              <a:lnSpc>
                <a:spcPct val="100000"/>
              </a:lnSpc>
              <a:spcBef>
                <a:spcPts val="400"/>
              </a:spcBef>
              <a:spcAft>
                <a:spcPts val="0"/>
              </a:spcAft>
              <a:buClr>
                <a:schemeClr val="tx2"/>
              </a:buClr>
              <a:buFont typeface="+mj-lt"/>
              <a:buAutoNum type="romanLcPeriod"/>
              <a:defRPr sz="1600"/>
            </a:lvl4pPr>
            <a:lvl5pPr marL="1008000" indent="-288000">
              <a:lnSpc>
                <a:spcPct val="100000"/>
              </a:lnSpc>
              <a:spcBef>
                <a:spcPts val="400"/>
              </a:spcBef>
              <a:spcAft>
                <a:spcPts val="0"/>
              </a:spcAft>
              <a:buClr>
                <a:schemeClr val="tx2"/>
              </a:buClr>
              <a:buFont typeface="+mj-lt"/>
              <a:buAutoNum type="romanLcPeriod"/>
              <a:defRPr sz="1600"/>
            </a:lvl5pPr>
            <a:lvl6pPr marL="1008000" indent="-288000">
              <a:lnSpc>
                <a:spcPct val="100000"/>
              </a:lnSpc>
              <a:spcBef>
                <a:spcPts val="400"/>
              </a:spcBef>
              <a:spcAft>
                <a:spcPts val="0"/>
              </a:spcAft>
              <a:buClr>
                <a:schemeClr val="tx2"/>
              </a:buClr>
              <a:buFont typeface="+mj-lt"/>
              <a:buAutoNum type="romanLcPeriod"/>
              <a:defRPr sz="1600"/>
            </a:lvl6pPr>
            <a:lvl7pPr marL="1008000" indent="-288000">
              <a:lnSpc>
                <a:spcPct val="100000"/>
              </a:lnSpc>
              <a:spcBef>
                <a:spcPts val="400"/>
              </a:spcBef>
              <a:spcAft>
                <a:spcPts val="0"/>
              </a:spcAft>
              <a:buClr>
                <a:schemeClr val="tx2"/>
              </a:buClr>
              <a:buFont typeface="+mj-lt"/>
              <a:buAutoNum type="romanLcPeriod"/>
              <a:defRPr sz="1600"/>
            </a:lvl7pPr>
            <a:lvl8pPr marL="1008000" indent="-288000">
              <a:lnSpc>
                <a:spcPct val="100000"/>
              </a:lnSpc>
              <a:spcBef>
                <a:spcPts val="400"/>
              </a:spcBef>
              <a:spcAft>
                <a:spcPts val="0"/>
              </a:spcAft>
              <a:buClr>
                <a:schemeClr val="tx2"/>
              </a:buClr>
              <a:buFont typeface="+mj-lt"/>
              <a:buAutoNum type="romanLcPeriod"/>
              <a:defRPr sz="1600"/>
            </a:lvl8pPr>
            <a:lvl9pPr marL="1008000" indent="-288000">
              <a:lnSpc>
                <a:spcPct val="100000"/>
              </a:lnSpc>
              <a:spcBef>
                <a:spcPts val="400"/>
              </a:spcBef>
              <a:spcAft>
                <a:spcPts val="0"/>
              </a:spcAft>
              <a:buClr>
                <a:schemeClr val="tx2"/>
              </a:buClr>
              <a:buFont typeface="+mj-lt"/>
              <a:buAutoNum type="romanLcPeriod"/>
              <a:defRPr sz="1600"/>
            </a:lvl9pPr>
          </a:lstStyle>
          <a:p>
            <a:pPr lvl="0"/>
            <a:r>
              <a:rPr lang="de-DE" dirty="0"/>
              <a:t>Bitte fügen Sie hier Ihren Gliederungspunkt ein.</a:t>
            </a:r>
            <a:br>
              <a:rPr lang="de-DE" dirty="0"/>
            </a:br>
            <a:r>
              <a:rPr lang="de-DE" dirty="0"/>
              <a:t>Für weitere Formate nutzen Sie die Listenebenen. </a:t>
            </a:r>
          </a:p>
          <a:p>
            <a:pPr lvl="1"/>
            <a:r>
              <a:rPr lang="de-DE" dirty="0"/>
              <a:t>Zweite Ebene</a:t>
            </a:r>
          </a:p>
          <a:p>
            <a:pPr lvl="2"/>
            <a:r>
              <a:rPr lang="de-DE" dirty="0"/>
              <a:t>Dritte Ebene</a:t>
            </a:r>
          </a:p>
          <a:p>
            <a:pPr lvl="3"/>
            <a:r>
              <a:rPr lang="de-DE" dirty="0"/>
              <a:t>Vierte Ebene</a:t>
            </a:r>
          </a:p>
          <a:p>
            <a:pPr lvl="4"/>
            <a:r>
              <a:rPr lang="de-DE" dirty="0"/>
              <a:t>Fünfte Ebene</a:t>
            </a:r>
          </a:p>
          <a:p>
            <a:pPr lvl="5"/>
            <a:r>
              <a:rPr lang="de-DE" dirty="0"/>
              <a:t>Sechste Ebene</a:t>
            </a:r>
          </a:p>
          <a:p>
            <a:pPr lvl="6"/>
            <a:r>
              <a:rPr lang="de-DE" dirty="0"/>
              <a:t>Siebte Ebene</a:t>
            </a:r>
          </a:p>
          <a:p>
            <a:pPr lvl="7"/>
            <a:r>
              <a:rPr lang="de-DE" dirty="0"/>
              <a:t>Achte Ebene</a:t>
            </a:r>
          </a:p>
          <a:p>
            <a:pPr lvl="8"/>
            <a:r>
              <a:rPr lang="de-DE" dirty="0"/>
              <a:t>Neunte Ebene</a:t>
            </a:r>
          </a:p>
        </p:txBody>
      </p:sp>
      <p:sp>
        <p:nvSpPr>
          <p:cNvPr id="168" name="Foliennummer">
            <a:extLst>
              <a:ext uri="{FF2B5EF4-FFF2-40B4-BE49-F238E27FC236}">
                <a16:creationId xmlns:a16="http://schemas.microsoft.com/office/drawing/2014/main" id="{A3FA4987-66F9-4A45-834E-A36F2E771A3F}"/>
              </a:ext>
            </a:extLst>
          </p:cNvPr>
          <p:cNvSpPr>
            <a:spLocks noGrp="1"/>
          </p:cNvSpPr>
          <p:nvPr>
            <p:ph type="sldNum" sz="quarter" idx="12"/>
          </p:nvPr>
        </p:nvSpPr>
        <p:spPr>
          <a:xfrm>
            <a:off x="11089560" y="7200000"/>
            <a:ext cx="504000" cy="185738"/>
          </a:xfrm>
          <a:solidFill>
            <a:srgbClr val="E6E6E6"/>
          </a:solidFill>
        </p:spPr>
        <p:txBody>
          <a:bodyPr/>
          <a:lstStyle>
            <a:lvl1pPr>
              <a:defRPr>
                <a:solidFill>
                  <a:srgbClr val="E6E6E6"/>
                </a:solidFill>
              </a:defRPr>
            </a:lvl1pPr>
          </a:lstStyle>
          <a:p>
            <a:fld id="{E6AA5693-5562-46BF-BAF4-16238AB6C896}" type="slidenum">
              <a:rPr lang="de-DE" smtClean="0"/>
              <a:pPr/>
              <a:t>‹Nr.›</a:t>
            </a:fld>
            <a:endParaRPr lang="de-DE" dirty="0"/>
          </a:p>
        </p:txBody>
      </p:sp>
    </p:spTree>
    <p:extLst>
      <p:ext uri="{BB962C8B-B14F-4D97-AF65-F5344CB8AC3E}">
        <p14:creationId xmlns:p14="http://schemas.microsoft.com/office/powerpoint/2010/main" val="1594106053"/>
      </p:ext>
    </p:extLst>
  </p:cSld>
  <p:clrMapOvr>
    <a:masterClrMapping/>
  </p:clrMapOvr>
  <p:extLst>
    <p:ext uri="{DCECCB84-F9BA-43D5-87BE-67443E8EF086}">
      <p15:sldGuideLst xmlns:p15="http://schemas.microsoft.com/office/powerpoint/2012/main">
        <p15:guide id="1" orient="horz" pos="3634">
          <p15:clr>
            <a:srgbClr val="000000"/>
          </p15:clr>
        </p15:guide>
        <p15:guide id="2" pos="7415">
          <p15:clr>
            <a:srgbClr val="000000"/>
          </p15:clr>
        </p15:guide>
        <p15:guide id="3" pos="1272" userDrawn="1">
          <p15:clr>
            <a:srgbClr val="000000"/>
          </p15:clr>
        </p15:guide>
        <p15:guide id="4" orient="horz" pos="1219" userDrawn="1">
          <p15:clr>
            <a:srgbClr val="000000"/>
          </p15:clr>
        </p15:guide>
        <p15:guide id="5" orient="horz" pos="785">
          <p15:clr>
            <a:srgbClr val="00000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Trennseite">
    <p:spTree>
      <p:nvGrpSpPr>
        <p:cNvPr id="1" name=""/>
        <p:cNvGrpSpPr/>
        <p:nvPr/>
      </p:nvGrpSpPr>
      <p:grpSpPr>
        <a:xfrm>
          <a:off x="0" y="0"/>
          <a:ext cx="0" cy="0"/>
          <a:chOff x="0" y="0"/>
          <a:chExt cx="0" cy="0"/>
        </a:xfrm>
      </p:grpSpPr>
      <p:grpSp>
        <p:nvGrpSpPr>
          <p:cNvPr id="16" name="Regieanweisungen">
            <a:extLst>
              <a:ext uri="{FF2B5EF4-FFF2-40B4-BE49-F238E27FC236}">
                <a16:creationId xmlns:a16="http://schemas.microsoft.com/office/drawing/2014/main" id="{A0E88DAC-35D2-13AD-F1D4-80A29548CB02}"/>
              </a:ext>
            </a:extLst>
          </p:cNvPr>
          <p:cNvGrpSpPr/>
          <p:nvPr userDrawn="1"/>
        </p:nvGrpSpPr>
        <p:grpSpPr>
          <a:xfrm>
            <a:off x="421200" y="-360000"/>
            <a:ext cx="13834800" cy="1584000"/>
            <a:chOff x="421200" y="-360000"/>
            <a:chExt cx="13834800" cy="1584000"/>
          </a:xfrm>
          <a:solidFill>
            <a:srgbClr val="E9ECF0"/>
          </a:solidFill>
        </p:grpSpPr>
        <p:sp>
          <p:nvSpPr>
            <p:cNvPr id="17" name="Zurücksetzen">
              <a:extLst>
                <a:ext uri="{FF2B5EF4-FFF2-40B4-BE49-F238E27FC236}">
                  <a16:creationId xmlns:a16="http://schemas.microsoft.com/office/drawing/2014/main" id="{E78FB3AC-DD2E-B916-8136-269322F2289C}"/>
                </a:ext>
              </a:extLst>
            </p:cNvPr>
            <p:cNvSpPr txBox="1"/>
            <p:nvPr userDrawn="1"/>
          </p:nvSpPr>
          <p:spPr>
            <a:xfrm rot="10800000" flipH="1" flipV="1">
              <a:off x="12348000" y="0"/>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1000" b="0" baseline="0" dirty="0">
                  <a:solidFill>
                    <a:schemeClr val="tx1"/>
                  </a:solidFill>
                  <a:latin typeface="+mn-lt"/>
                </a:rPr>
                <a:t>Textboxen in die Ursprungs-position bringen über Menü:</a:t>
              </a:r>
            </a:p>
            <a:p>
              <a:pPr indent="0" algn="l">
                <a:lnSpc>
                  <a:spcPct val="100000"/>
                </a:lnSpc>
                <a:spcBef>
                  <a:spcPts val="0"/>
                </a:spcBef>
                <a:spcAft>
                  <a:spcPts val="0"/>
                </a:spcAft>
              </a:pPr>
              <a:r>
                <a:rPr lang="de-DE" sz="1000" b="1" baseline="0" dirty="0">
                  <a:solidFill>
                    <a:schemeClr val="tx1"/>
                  </a:solidFill>
                  <a:latin typeface="+mn-lt"/>
                </a:rPr>
                <a:t>Start &gt; Folien &gt; Zurücksetzen</a:t>
              </a:r>
            </a:p>
          </p:txBody>
        </p:sp>
        <p:sp>
          <p:nvSpPr>
            <p:cNvPr id="18" name="Layoutwechsel">
              <a:extLst>
                <a:ext uri="{FF2B5EF4-FFF2-40B4-BE49-F238E27FC236}">
                  <a16:creationId xmlns:a16="http://schemas.microsoft.com/office/drawing/2014/main" id="{A23EC7EB-8516-DD92-D77D-62732A897B0C}"/>
                </a:ext>
              </a:extLst>
            </p:cNvPr>
            <p:cNvSpPr txBox="1"/>
            <p:nvPr userDrawn="1"/>
          </p:nvSpPr>
          <p:spPr>
            <a:xfrm rot="10800000" flipH="1" flipV="1">
              <a:off x="12348000" y="648000"/>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1000" b="0" baseline="0" dirty="0">
                  <a:solidFill>
                    <a:schemeClr val="tx1"/>
                  </a:solidFill>
                  <a:latin typeface="+mn-lt"/>
                </a:rPr>
                <a:t>Wechsel des Folienlayouts </a:t>
              </a:r>
              <a:br>
                <a:rPr lang="de-DE" sz="1000" b="0" baseline="0" dirty="0">
                  <a:solidFill>
                    <a:schemeClr val="tx1"/>
                  </a:solidFill>
                  <a:latin typeface="+mn-lt"/>
                </a:rPr>
              </a:br>
              <a:r>
                <a:rPr lang="de-DE" sz="1000" b="0" baseline="0" dirty="0">
                  <a:solidFill>
                    <a:schemeClr val="tx1"/>
                  </a:solidFill>
                  <a:latin typeface="+mn-lt"/>
                </a:rPr>
                <a:t>im Menü über:</a:t>
              </a:r>
            </a:p>
            <a:p>
              <a:pPr marL="0" marR="0" lvl="0" indent="0" algn="l" defTabSz="1207843" rtl="0" eaLnBrk="1" fontAlgn="auto" latinLnBrk="0" hangingPunct="1">
                <a:lnSpc>
                  <a:spcPct val="100000"/>
                </a:lnSpc>
                <a:spcBef>
                  <a:spcPts val="0"/>
                </a:spcBef>
                <a:spcAft>
                  <a:spcPts val="0"/>
                </a:spcAft>
                <a:buClrTx/>
                <a:buSzTx/>
                <a:buFontTx/>
                <a:buNone/>
                <a:tabLst/>
                <a:defRPr/>
              </a:pPr>
              <a:r>
                <a:rPr lang="de-DE" sz="1000" b="1" baseline="0" dirty="0">
                  <a:solidFill>
                    <a:schemeClr val="tx1"/>
                  </a:solidFill>
                  <a:latin typeface="+mn-lt"/>
                </a:rPr>
                <a:t>Start &gt; Folien &gt; Layout</a:t>
              </a:r>
            </a:p>
          </p:txBody>
        </p:sp>
        <p:sp>
          <p:nvSpPr>
            <p:cNvPr id="19" name="Hilfslinien">
              <a:extLst>
                <a:ext uri="{FF2B5EF4-FFF2-40B4-BE49-F238E27FC236}">
                  <a16:creationId xmlns:a16="http://schemas.microsoft.com/office/drawing/2014/main" id="{DAD026FF-9223-93CD-1B21-DB5940638AEF}"/>
                </a:ext>
              </a:extLst>
            </p:cNvPr>
            <p:cNvSpPr txBox="1"/>
            <p:nvPr userDrawn="1"/>
          </p:nvSpPr>
          <p:spPr>
            <a:xfrm rot="10800000" flipH="1" flipV="1">
              <a:off x="5291313" y="-360000"/>
              <a:ext cx="6480000" cy="216488"/>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r" defTabSz="1377788" rtl="0" eaLnBrk="1" fontAlgn="auto" latinLnBrk="0" hangingPunct="1">
                <a:lnSpc>
                  <a:spcPct val="100000"/>
                </a:lnSpc>
                <a:spcBef>
                  <a:spcPts val="0"/>
                </a:spcBef>
                <a:spcAft>
                  <a:spcPts val="0"/>
                </a:spcAft>
                <a:buClrTx/>
                <a:buSzTx/>
                <a:buFontTx/>
                <a:buNone/>
                <a:tabLst/>
                <a:defRPr/>
              </a:pPr>
              <a:r>
                <a:rPr kumimoji="0" lang="de-DE" sz="1000" b="0" i="0" u="none" strike="noStrike" kern="1200" cap="none" spc="0" normalizeH="0" baseline="0" noProof="0" dirty="0">
                  <a:ln>
                    <a:noFill/>
                  </a:ln>
                  <a:solidFill>
                    <a:schemeClr val="tx1"/>
                  </a:solidFill>
                  <a:effectLst/>
                  <a:uLnTx/>
                  <a:uFillTx/>
                  <a:latin typeface="+mn-lt"/>
                  <a:ea typeface="+mn-ea"/>
                  <a:cs typeface="+mn-cs"/>
                </a:rPr>
                <a:t>Hilfslinien anzeigen über Menü: </a:t>
              </a:r>
              <a:r>
                <a:rPr kumimoji="0" lang="de-DE" sz="1000" b="1" i="0" u="none" strike="noStrike" kern="1200" cap="none" spc="0" normalizeH="0" baseline="0" noProof="0" dirty="0">
                  <a:ln>
                    <a:noFill/>
                  </a:ln>
                  <a:solidFill>
                    <a:schemeClr val="tx1"/>
                  </a:solidFill>
                  <a:effectLst/>
                  <a:uLnTx/>
                  <a:uFillTx/>
                  <a:latin typeface="+mn-lt"/>
                  <a:ea typeface="+mn-ea"/>
                  <a:cs typeface="+mn-cs"/>
                </a:rPr>
                <a:t>Ansicht &gt; Anzeigen &gt; Führungslinien </a:t>
              </a:r>
              <a:r>
                <a:rPr kumimoji="0" lang="de-DE" sz="1000" b="0" i="0" u="none" strike="noStrike" kern="1200" cap="none" spc="0" normalizeH="0" baseline="0" noProof="0" dirty="0">
                  <a:ln>
                    <a:noFill/>
                  </a:ln>
                  <a:solidFill>
                    <a:schemeClr val="tx1"/>
                  </a:solidFill>
                  <a:effectLst/>
                  <a:uLnTx/>
                  <a:uFillTx/>
                  <a:latin typeface="+mn-lt"/>
                  <a:ea typeface="+mn-ea"/>
                  <a:cs typeface="+mn-cs"/>
                </a:rPr>
                <a:t>aktivieren</a:t>
              </a:r>
            </a:p>
          </p:txBody>
        </p:sp>
        <p:sp>
          <p:nvSpPr>
            <p:cNvPr id="21" name="Hilfslinien">
              <a:extLst>
                <a:ext uri="{FF2B5EF4-FFF2-40B4-BE49-F238E27FC236}">
                  <a16:creationId xmlns:a16="http://schemas.microsoft.com/office/drawing/2014/main" id="{D7379DC6-D1FF-CCAC-8E25-7D2FB9A5B4EA}"/>
                </a:ext>
              </a:extLst>
            </p:cNvPr>
            <p:cNvSpPr txBox="1"/>
            <p:nvPr userDrawn="1"/>
          </p:nvSpPr>
          <p:spPr>
            <a:xfrm rot="10800000" flipH="1" flipV="1">
              <a:off x="421200" y="-360000"/>
              <a:ext cx="4788000" cy="216488"/>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l" defTabSz="1377788" rtl="0" eaLnBrk="1" fontAlgn="auto" latinLnBrk="0" hangingPunct="1">
                <a:lnSpc>
                  <a:spcPct val="100000"/>
                </a:lnSpc>
                <a:spcBef>
                  <a:spcPts val="0"/>
                </a:spcBef>
                <a:spcAft>
                  <a:spcPts val="0"/>
                </a:spcAft>
                <a:buClrTx/>
                <a:buSzTx/>
                <a:buFontTx/>
                <a:buNone/>
                <a:tabLst/>
                <a:defRPr/>
              </a:pPr>
              <a:r>
                <a:rPr kumimoji="0" lang="de-DE" sz="1000" b="0" i="0" u="none" strike="noStrike" kern="1200" cap="none" spc="0" normalizeH="0" baseline="0" noProof="0" dirty="0">
                  <a:ln>
                    <a:noFill/>
                  </a:ln>
                  <a:solidFill>
                    <a:schemeClr val="tx1"/>
                  </a:solidFill>
                  <a:effectLst/>
                  <a:uLnTx/>
                  <a:uFillTx/>
                  <a:latin typeface="+mn-lt"/>
                  <a:ea typeface="+mn-ea"/>
                  <a:cs typeface="+mn-cs"/>
                </a:rPr>
                <a:t>Bitte </a:t>
              </a:r>
              <a:r>
                <a:rPr kumimoji="0" lang="de-DE" sz="1000" b="1" i="0" u="none" strike="noStrike" kern="1200" cap="none" spc="0" normalizeH="0" baseline="0" noProof="0" dirty="0">
                  <a:ln>
                    <a:noFill/>
                  </a:ln>
                  <a:solidFill>
                    <a:schemeClr val="tx1"/>
                  </a:solidFill>
                  <a:effectLst/>
                  <a:uLnTx/>
                  <a:uFillTx/>
                  <a:latin typeface="+mn-lt"/>
                  <a:ea typeface="+mn-ea"/>
                  <a:cs typeface="+mn-cs"/>
                </a:rPr>
                <a:t>keine Änderungen im Folienmaster </a:t>
              </a:r>
              <a:r>
                <a:rPr kumimoji="0" lang="de-DE" sz="1000" b="0" i="0" u="none" strike="noStrike" kern="1200" cap="none" spc="0" normalizeH="0" baseline="0" noProof="0" dirty="0">
                  <a:ln>
                    <a:noFill/>
                  </a:ln>
                  <a:solidFill>
                    <a:schemeClr val="tx1"/>
                  </a:solidFill>
                  <a:effectLst/>
                  <a:uLnTx/>
                  <a:uFillTx/>
                  <a:latin typeface="+mn-lt"/>
                  <a:ea typeface="+mn-ea"/>
                  <a:cs typeface="+mn-cs"/>
                </a:rPr>
                <a:t>vornehmen!</a:t>
              </a:r>
            </a:p>
          </p:txBody>
        </p:sp>
      </p:grpSp>
      <p:sp>
        <p:nvSpPr>
          <p:cNvPr id="272" name="Fähnchen Hinweis">
            <a:extLst>
              <a:ext uri="{FF2B5EF4-FFF2-40B4-BE49-F238E27FC236}">
                <a16:creationId xmlns:a16="http://schemas.microsoft.com/office/drawing/2014/main" id="{B838887D-824F-53BC-CC0C-D4D9373FD8F8}"/>
              </a:ext>
            </a:extLst>
          </p:cNvPr>
          <p:cNvSpPr txBox="1"/>
          <p:nvPr userDrawn="1"/>
        </p:nvSpPr>
        <p:spPr>
          <a:xfrm rot="10800000" flipH="1" flipV="1">
            <a:off x="12348000" y="1295998"/>
            <a:ext cx="1908000" cy="1332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1000" b="0" baseline="0" dirty="0">
                <a:solidFill>
                  <a:schemeClr val="tx1"/>
                </a:solidFill>
                <a:latin typeface="+mn-lt"/>
              </a:rPr>
              <a:t>Trennseiten mit Fähnchen bitte nur </a:t>
            </a:r>
            <a:r>
              <a:rPr lang="de-DE" sz="1000" b="1" baseline="0" dirty="0">
                <a:solidFill>
                  <a:schemeClr val="tx1"/>
                </a:solidFill>
                <a:latin typeface="+mn-lt"/>
              </a:rPr>
              <a:t>für Hauptkapitel </a:t>
            </a:r>
            <a:r>
              <a:rPr lang="de-DE" sz="1000" b="0" baseline="0" dirty="0">
                <a:solidFill>
                  <a:schemeClr val="tx1"/>
                </a:solidFill>
                <a:latin typeface="+mn-lt"/>
              </a:rPr>
              <a:t>verwenden.</a:t>
            </a:r>
            <a:br>
              <a:rPr lang="de-DE" sz="1000" b="0" baseline="0" dirty="0">
                <a:solidFill>
                  <a:schemeClr val="tx1"/>
                </a:solidFill>
                <a:latin typeface="+mn-lt"/>
              </a:rPr>
            </a:br>
            <a:br>
              <a:rPr lang="de-DE" sz="1000" b="0" baseline="0" dirty="0">
                <a:solidFill>
                  <a:schemeClr val="tx1"/>
                </a:solidFill>
                <a:latin typeface="+mn-lt"/>
              </a:rPr>
            </a:br>
            <a:r>
              <a:rPr lang="de-DE" sz="1000" b="0" baseline="0" dirty="0">
                <a:solidFill>
                  <a:schemeClr val="tx1"/>
                </a:solidFill>
                <a:latin typeface="+mn-lt"/>
              </a:rPr>
              <a:t>Bei Bedarf kann </a:t>
            </a:r>
            <a:r>
              <a:rPr lang="de-DE" sz="1000" b="1" baseline="0" dirty="0">
                <a:solidFill>
                  <a:schemeClr val="tx1"/>
                </a:solidFill>
                <a:latin typeface="+mn-lt"/>
              </a:rPr>
              <a:t>das Fähnchen gelöscht</a:t>
            </a:r>
            <a:r>
              <a:rPr lang="de-DE" sz="1000" b="0" baseline="0" dirty="0">
                <a:solidFill>
                  <a:schemeClr val="tx1"/>
                </a:solidFill>
                <a:latin typeface="+mn-lt"/>
              </a:rPr>
              <a:t>, aber nicht verschoben, kopiert oder skaliert werden.</a:t>
            </a:r>
          </a:p>
        </p:txBody>
      </p:sp>
      <p:grpSp>
        <p:nvGrpSpPr>
          <p:cNvPr id="22" name="Grafik">
            <a:extLst>
              <a:ext uri="{FF2B5EF4-FFF2-40B4-BE49-F238E27FC236}">
                <a16:creationId xmlns:a16="http://schemas.microsoft.com/office/drawing/2014/main" id="{AE9EA625-A0A8-BC48-3052-020AC9737C2C}"/>
              </a:ext>
            </a:extLst>
          </p:cNvPr>
          <p:cNvGrpSpPr>
            <a:grpSpLocks noGrp="1" noUngrp="1" noRot="1" noChangeAspect="1" noMove="1" noResize="1"/>
          </p:cNvGrpSpPr>
          <p:nvPr userDrawn="1"/>
        </p:nvGrpSpPr>
        <p:grpSpPr bwMode="auto">
          <a:xfrm>
            <a:off x="0" y="3597275"/>
            <a:ext cx="12192000" cy="3260725"/>
            <a:chOff x="2" y="2266"/>
            <a:chExt cx="7680" cy="2054"/>
          </a:xfrm>
        </p:grpSpPr>
        <p:grpSp>
          <p:nvGrpSpPr>
            <p:cNvPr id="24" name="Group 205">
              <a:extLst>
                <a:ext uri="{FF2B5EF4-FFF2-40B4-BE49-F238E27FC236}">
                  <a16:creationId xmlns:a16="http://schemas.microsoft.com/office/drawing/2014/main" id="{DB7E36F8-2A11-641F-DE4A-144302808E1B}"/>
                </a:ext>
              </a:extLst>
            </p:cNvPr>
            <p:cNvGrpSpPr>
              <a:grpSpLocks noGrp="1" noUngrp="1" noRot="1" noMove="1" noResize="1"/>
            </p:cNvGrpSpPr>
            <p:nvPr userDrawn="1"/>
          </p:nvGrpSpPr>
          <p:grpSpPr bwMode="auto">
            <a:xfrm>
              <a:off x="2" y="2266"/>
              <a:ext cx="7680" cy="2054"/>
              <a:chOff x="2" y="2266"/>
              <a:chExt cx="7680" cy="2054"/>
            </a:xfrm>
          </p:grpSpPr>
          <p:sp>
            <p:nvSpPr>
              <p:cNvPr id="72" name="Freeform 5">
                <a:extLst>
                  <a:ext uri="{FF2B5EF4-FFF2-40B4-BE49-F238E27FC236}">
                    <a16:creationId xmlns:a16="http://schemas.microsoft.com/office/drawing/2014/main" id="{78269A4A-28D8-D366-E429-2214C87DE7B1}"/>
                  </a:ext>
                </a:extLst>
              </p:cNvPr>
              <p:cNvSpPr>
                <a:spLocks noGrp="1" noRot="1" noMove="1" noResize="1" noEditPoints="1" noAdjustHandles="1" noChangeArrowheads="1" noChangeShapeType="1"/>
              </p:cNvSpPr>
              <p:nvPr userDrawn="1"/>
            </p:nvSpPr>
            <p:spPr bwMode="auto">
              <a:xfrm>
                <a:off x="6802" y="3733"/>
                <a:ext cx="126" cy="196"/>
              </a:xfrm>
              <a:custGeom>
                <a:avLst/>
                <a:gdLst>
                  <a:gd name="T0" fmla="*/ 555 w 555"/>
                  <a:gd name="T1" fmla="*/ 433 h 866"/>
                  <a:gd name="T2" fmla="*/ 0 w 555"/>
                  <a:gd name="T3" fmla="*/ 0 h 866"/>
                  <a:gd name="T4" fmla="*/ 0 w 555"/>
                  <a:gd name="T5" fmla="*/ 433 h 866"/>
                  <a:gd name="T6" fmla="*/ 0 w 555"/>
                  <a:gd name="T7" fmla="*/ 866 h 866"/>
                  <a:gd name="T8" fmla="*/ 555 w 555"/>
                  <a:gd name="T9" fmla="*/ 433 h 866"/>
                </a:gdLst>
                <a:ahLst/>
                <a:cxnLst>
                  <a:cxn ang="0">
                    <a:pos x="T0" y="T1"/>
                  </a:cxn>
                  <a:cxn ang="0">
                    <a:pos x="T2" y="T3"/>
                  </a:cxn>
                  <a:cxn ang="0">
                    <a:pos x="T4" y="T5"/>
                  </a:cxn>
                  <a:cxn ang="0">
                    <a:pos x="T6" y="T7"/>
                  </a:cxn>
                  <a:cxn ang="0">
                    <a:pos x="T8" y="T9"/>
                  </a:cxn>
                </a:cxnLst>
                <a:rect l="0" t="0" r="r" b="b"/>
                <a:pathLst>
                  <a:path w="555" h="866">
                    <a:moveTo>
                      <a:pt x="555" y="433"/>
                    </a:moveTo>
                    <a:lnTo>
                      <a:pt x="0" y="0"/>
                    </a:lnTo>
                    <a:lnTo>
                      <a:pt x="0" y="433"/>
                    </a:lnTo>
                    <a:lnTo>
                      <a:pt x="0" y="866"/>
                    </a:lnTo>
                    <a:lnTo>
                      <a:pt x="555" y="433"/>
                    </a:lnTo>
                    <a:close/>
                  </a:path>
                </a:pathLst>
              </a:custGeom>
              <a:solidFill>
                <a:srgbClr val="CEE3F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3" name="Freeform 6">
                <a:extLst>
                  <a:ext uri="{FF2B5EF4-FFF2-40B4-BE49-F238E27FC236}">
                    <a16:creationId xmlns:a16="http://schemas.microsoft.com/office/drawing/2014/main" id="{9F2BA44C-228C-33F1-0CB1-917D47A453DD}"/>
                  </a:ext>
                </a:extLst>
              </p:cNvPr>
              <p:cNvSpPr>
                <a:spLocks noGrp="1" noRot="1" noMove="1" noResize="1" noEditPoints="1" noAdjustHandles="1" noChangeArrowheads="1" noChangeShapeType="1"/>
              </p:cNvSpPr>
              <p:nvPr userDrawn="1"/>
            </p:nvSpPr>
            <p:spPr bwMode="auto">
              <a:xfrm>
                <a:off x="6425" y="3635"/>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B9EDE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4" name="Freeform 7">
                <a:extLst>
                  <a:ext uri="{FF2B5EF4-FFF2-40B4-BE49-F238E27FC236}">
                    <a16:creationId xmlns:a16="http://schemas.microsoft.com/office/drawing/2014/main" id="{B083006A-BE0E-F6F5-82E0-FD1C3F4AFC41}"/>
                  </a:ext>
                </a:extLst>
              </p:cNvPr>
              <p:cNvSpPr>
                <a:spLocks noGrp="1" noRot="1" noMove="1" noResize="1" noEditPoints="1" noAdjustHandles="1" noChangeArrowheads="1" noChangeShapeType="1"/>
              </p:cNvSpPr>
              <p:nvPr userDrawn="1"/>
            </p:nvSpPr>
            <p:spPr bwMode="auto">
              <a:xfrm>
                <a:off x="6551" y="4027"/>
                <a:ext cx="126" cy="195"/>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5" name="Freeform 8">
                <a:extLst>
                  <a:ext uri="{FF2B5EF4-FFF2-40B4-BE49-F238E27FC236}">
                    <a16:creationId xmlns:a16="http://schemas.microsoft.com/office/drawing/2014/main" id="{BAA3C703-DA0A-DBCF-C2C9-63DE4B666030}"/>
                  </a:ext>
                </a:extLst>
              </p:cNvPr>
              <p:cNvSpPr>
                <a:spLocks noGrp="1" noRot="1" noMove="1" noResize="1" noEditPoints="1" noAdjustHandles="1" noChangeArrowheads="1" noChangeShapeType="1"/>
              </p:cNvSpPr>
              <p:nvPr userDrawn="1"/>
            </p:nvSpPr>
            <p:spPr bwMode="auto">
              <a:xfrm>
                <a:off x="6551" y="3342"/>
                <a:ext cx="126" cy="195"/>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7BCB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6" name="Freeform 9">
                <a:extLst>
                  <a:ext uri="{FF2B5EF4-FFF2-40B4-BE49-F238E27FC236}">
                    <a16:creationId xmlns:a16="http://schemas.microsoft.com/office/drawing/2014/main" id="{4E979E3B-973E-8B95-43FE-ECF3BF1A3BA8}"/>
                  </a:ext>
                </a:extLst>
              </p:cNvPr>
              <p:cNvSpPr>
                <a:spLocks noGrp="1" noRot="1" noMove="1" noResize="1" noEditPoints="1" noAdjustHandles="1" noChangeArrowheads="1" noChangeShapeType="1"/>
              </p:cNvSpPr>
              <p:nvPr userDrawn="1"/>
            </p:nvSpPr>
            <p:spPr bwMode="auto">
              <a:xfrm>
                <a:off x="6677" y="3635"/>
                <a:ext cx="125"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7E3FA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7" name="Freeform 10">
                <a:extLst>
                  <a:ext uri="{FF2B5EF4-FFF2-40B4-BE49-F238E27FC236}">
                    <a16:creationId xmlns:a16="http://schemas.microsoft.com/office/drawing/2014/main" id="{B58A4268-60AC-03B3-2568-19D804C5E09B}"/>
                  </a:ext>
                </a:extLst>
              </p:cNvPr>
              <p:cNvSpPr>
                <a:spLocks noGrp="1" noRot="1" noMove="1" noResize="1" noEditPoints="1" noAdjustHandles="1" noChangeArrowheads="1" noChangeShapeType="1"/>
              </p:cNvSpPr>
              <p:nvPr userDrawn="1"/>
            </p:nvSpPr>
            <p:spPr bwMode="auto">
              <a:xfrm>
                <a:off x="6677" y="3537"/>
                <a:ext cx="125"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8" name="Freeform 11">
                <a:extLst>
                  <a:ext uri="{FF2B5EF4-FFF2-40B4-BE49-F238E27FC236}">
                    <a16:creationId xmlns:a16="http://schemas.microsoft.com/office/drawing/2014/main" id="{A3C02A03-0AE5-BA23-F7E7-31E5888EAB59}"/>
                  </a:ext>
                </a:extLst>
              </p:cNvPr>
              <p:cNvSpPr>
                <a:spLocks noGrp="1" noRot="1" noMove="1" noResize="1" noEditPoints="1" noAdjustHandles="1" noChangeArrowheads="1" noChangeShapeType="1"/>
              </p:cNvSpPr>
              <p:nvPr userDrawn="1"/>
            </p:nvSpPr>
            <p:spPr bwMode="auto">
              <a:xfrm>
                <a:off x="6677" y="3440"/>
                <a:ext cx="125" cy="195"/>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CBB2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9" name="Freeform 12">
                <a:extLst>
                  <a:ext uri="{FF2B5EF4-FFF2-40B4-BE49-F238E27FC236}">
                    <a16:creationId xmlns:a16="http://schemas.microsoft.com/office/drawing/2014/main" id="{438EB7D4-A0FF-66A2-F831-82FFAE79F969}"/>
                  </a:ext>
                </a:extLst>
              </p:cNvPr>
              <p:cNvSpPr>
                <a:spLocks noGrp="1" noRot="1" noMove="1" noResize="1" noEditPoints="1" noAdjustHandles="1" noChangeArrowheads="1" noChangeShapeType="1"/>
              </p:cNvSpPr>
              <p:nvPr userDrawn="1"/>
            </p:nvSpPr>
            <p:spPr bwMode="auto">
              <a:xfrm>
                <a:off x="6551" y="3537"/>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0" name="Freeform 13">
                <a:extLst>
                  <a:ext uri="{FF2B5EF4-FFF2-40B4-BE49-F238E27FC236}">
                    <a16:creationId xmlns:a16="http://schemas.microsoft.com/office/drawing/2014/main" id="{5F5072DE-8132-37E3-2021-6848E2FD803C}"/>
                  </a:ext>
                </a:extLst>
              </p:cNvPr>
              <p:cNvSpPr>
                <a:spLocks noGrp="1" noRot="1" noMove="1" noResize="1" noEditPoints="1" noAdjustHandles="1" noChangeArrowheads="1" noChangeShapeType="1"/>
              </p:cNvSpPr>
              <p:nvPr userDrawn="1"/>
            </p:nvSpPr>
            <p:spPr bwMode="auto">
              <a:xfrm>
                <a:off x="6551" y="3440"/>
                <a:ext cx="126" cy="195"/>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1" name="Freeform 14">
                <a:extLst>
                  <a:ext uri="{FF2B5EF4-FFF2-40B4-BE49-F238E27FC236}">
                    <a16:creationId xmlns:a16="http://schemas.microsoft.com/office/drawing/2014/main" id="{C557D724-D710-6A05-FE35-919E91F77281}"/>
                  </a:ext>
                </a:extLst>
              </p:cNvPr>
              <p:cNvSpPr>
                <a:spLocks noGrp="1" noRot="1" noMove="1" noResize="1" noEditPoints="1" noAdjustHandles="1" noChangeArrowheads="1" noChangeShapeType="1"/>
              </p:cNvSpPr>
              <p:nvPr userDrawn="1"/>
            </p:nvSpPr>
            <p:spPr bwMode="auto">
              <a:xfrm>
                <a:off x="6425" y="3733"/>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2" name="Freeform 15">
                <a:extLst>
                  <a:ext uri="{FF2B5EF4-FFF2-40B4-BE49-F238E27FC236}">
                    <a16:creationId xmlns:a16="http://schemas.microsoft.com/office/drawing/2014/main" id="{C82B19A5-E6E5-5F24-D77C-8AEE929B1581}"/>
                  </a:ext>
                </a:extLst>
              </p:cNvPr>
              <p:cNvSpPr>
                <a:spLocks noGrp="1" noRot="1" noMove="1" noResize="1" noEditPoints="1" noAdjustHandles="1" noChangeArrowheads="1" noChangeShapeType="1"/>
              </p:cNvSpPr>
              <p:nvPr userDrawn="1"/>
            </p:nvSpPr>
            <p:spPr bwMode="auto">
              <a:xfrm>
                <a:off x="6425" y="3537"/>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9DC8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3" name="Freeform 16">
                <a:extLst>
                  <a:ext uri="{FF2B5EF4-FFF2-40B4-BE49-F238E27FC236}">
                    <a16:creationId xmlns:a16="http://schemas.microsoft.com/office/drawing/2014/main" id="{8B7714C1-B88E-73A1-1800-85B9D19EC71E}"/>
                  </a:ext>
                </a:extLst>
              </p:cNvPr>
              <p:cNvSpPr>
                <a:spLocks noGrp="1" noRot="1" noMove="1" noResize="1" noEditPoints="1" noAdjustHandles="1" noChangeArrowheads="1" noChangeShapeType="1"/>
              </p:cNvSpPr>
              <p:nvPr userDrawn="1"/>
            </p:nvSpPr>
            <p:spPr bwMode="auto">
              <a:xfrm>
                <a:off x="6300" y="3244"/>
                <a:ext cx="125"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ACEA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4" name="Freeform 17">
                <a:extLst>
                  <a:ext uri="{FF2B5EF4-FFF2-40B4-BE49-F238E27FC236}">
                    <a16:creationId xmlns:a16="http://schemas.microsoft.com/office/drawing/2014/main" id="{37C59140-A6C3-39C9-1FEC-53499397AC16}"/>
                  </a:ext>
                </a:extLst>
              </p:cNvPr>
              <p:cNvSpPr>
                <a:spLocks noGrp="1" noRot="1" noMove="1" noResize="1" noEditPoints="1" noAdjustHandles="1" noChangeArrowheads="1" noChangeShapeType="1"/>
              </p:cNvSpPr>
              <p:nvPr userDrawn="1"/>
            </p:nvSpPr>
            <p:spPr bwMode="auto">
              <a:xfrm>
                <a:off x="6300" y="3635"/>
                <a:ext cx="125"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5" name="Freeform 18">
                <a:extLst>
                  <a:ext uri="{FF2B5EF4-FFF2-40B4-BE49-F238E27FC236}">
                    <a16:creationId xmlns:a16="http://schemas.microsoft.com/office/drawing/2014/main" id="{EC17CC9A-A61B-8001-B04D-71DE01A79B1D}"/>
                  </a:ext>
                </a:extLst>
              </p:cNvPr>
              <p:cNvSpPr>
                <a:spLocks noGrp="1" noRot="1" noMove="1" noResize="1" noEditPoints="1" noAdjustHandles="1" noChangeArrowheads="1" noChangeShapeType="1"/>
              </p:cNvSpPr>
              <p:nvPr userDrawn="1"/>
            </p:nvSpPr>
            <p:spPr bwMode="auto">
              <a:xfrm>
                <a:off x="6551" y="3635"/>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6" name="Freeform 19">
                <a:extLst>
                  <a:ext uri="{FF2B5EF4-FFF2-40B4-BE49-F238E27FC236}">
                    <a16:creationId xmlns:a16="http://schemas.microsoft.com/office/drawing/2014/main" id="{3391C969-B3B6-0B50-BC6C-65FE340C655A}"/>
                  </a:ext>
                </a:extLst>
              </p:cNvPr>
              <p:cNvSpPr>
                <a:spLocks noGrp="1" noRot="1" noMove="1" noResize="1" noEditPoints="1" noAdjustHandles="1" noChangeArrowheads="1" noChangeShapeType="1"/>
              </p:cNvSpPr>
              <p:nvPr userDrawn="1"/>
            </p:nvSpPr>
            <p:spPr bwMode="auto">
              <a:xfrm>
                <a:off x="6928" y="3635"/>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EF3A8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7" name="Freeform 20">
                <a:extLst>
                  <a:ext uri="{FF2B5EF4-FFF2-40B4-BE49-F238E27FC236}">
                    <a16:creationId xmlns:a16="http://schemas.microsoft.com/office/drawing/2014/main" id="{6CB30D0D-78EC-92FA-4EA4-F185A4FC6A1A}"/>
                  </a:ext>
                </a:extLst>
              </p:cNvPr>
              <p:cNvSpPr>
                <a:spLocks noGrp="1" noRot="1" noMove="1" noResize="1" noEditPoints="1" noAdjustHandles="1" noChangeArrowheads="1" noChangeShapeType="1"/>
              </p:cNvSpPr>
              <p:nvPr userDrawn="1"/>
            </p:nvSpPr>
            <p:spPr bwMode="auto">
              <a:xfrm>
                <a:off x="7305" y="3342"/>
                <a:ext cx="126" cy="195"/>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8" name="Freeform 21">
                <a:extLst>
                  <a:ext uri="{FF2B5EF4-FFF2-40B4-BE49-F238E27FC236}">
                    <a16:creationId xmlns:a16="http://schemas.microsoft.com/office/drawing/2014/main" id="{E72846BD-D197-7E19-D7B2-B50EE81E74D2}"/>
                  </a:ext>
                </a:extLst>
              </p:cNvPr>
              <p:cNvSpPr>
                <a:spLocks noGrp="1" noRot="1" noMove="1" noResize="1" noEditPoints="1" noAdjustHandles="1" noChangeArrowheads="1" noChangeShapeType="1"/>
              </p:cNvSpPr>
              <p:nvPr userDrawn="1"/>
            </p:nvSpPr>
            <p:spPr bwMode="auto">
              <a:xfrm>
                <a:off x="7431" y="3635"/>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9" name="Freeform 22">
                <a:extLst>
                  <a:ext uri="{FF2B5EF4-FFF2-40B4-BE49-F238E27FC236}">
                    <a16:creationId xmlns:a16="http://schemas.microsoft.com/office/drawing/2014/main" id="{0461226E-4A2B-7776-04B3-CBEC72C219B1}"/>
                  </a:ext>
                </a:extLst>
              </p:cNvPr>
              <p:cNvSpPr>
                <a:spLocks noGrp="1" noRot="1" noMove="1" noResize="1" noEditPoints="1" noAdjustHandles="1" noChangeArrowheads="1" noChangeShapeType="1"/>
              </p:cNvSpPr>
              <p:nvPr userDrawn="1"/>
            </p:nvSpPr>
            <p:spPr bwMode="auto">
              <a:xfrm>
                <a:off x="7431" y="3244"/>
                <a:ext cx="126" cy="196"/>
              </a:xfrm>
              <a:custGeom>
                <a:avLst/>
                <a:gdLst>
                  <a:gd name="T0" fmla="*/ 554 w 554"/>
                  <a:gd name="T1" fmla="*/ 433 h 865"/>
                  <a:gd name="T2" fmla="*/ 0 w 554"/>
                  <a:gd name="T3" fmla="*/ 865 h 865"/>
                  <a:gd name="T4" fmla="*/ 0 w 554"/>
                  <a:gd name="T5" fmla="*/ 433 h 865"/>
                  <a:gd name="T6" fmla="*/ 0 w 554"/>
                  <a:gd name="T7" fmla="*/ 0 h 865"/>
                  <a:gd name="T8" fmla="*/ 554 w 554"/>
                  <a:gd name="T9" fmla="*/ 433 h 865"/>
                </a:gdLst>
                <a:ahLst/>
                <a:cxnLst>
                  <a:cxn ang="0">
                    <a:pos x="T0" y="T1"/>
                  </a:cxn>
                  <a:cxn ang="0">
                    <a:pos x="T2" y="T3"/>
                  </a:cxn>
                  <a:cxn ang="0">
                    <a:pos x="T4" y="T5"/>
                  </a:cxn>
                  <a:cxn ang="0">
                    <a:pos x="T6" y="T7"/>
                  </a:cxn>
                  <a:cxn ang="0">
                    <a:pos x="T8" y="T9"/>
                  </a:cxn>
                </a:cxnLst>
                <a:rect l="0" t="0" r="r" b="b"/>
                <a:pathLst>
                  <a:path w="554" h="865">
                    <a:moveTo>
                      <a:pt x="554" y="433"/>
                    </a:moveTo>
                    <a:lnTo>
                      <a:pt x="0" y="865"/>
                    </a:lnTo>
                    <a:lnTo>
                      <a:pt x="0" y="433"/>
                    </a:lnTo>
                    <a:lnTo>
                      <a:pt x="0" y="0"/>
                    </a:lnTo>
                    <a:lnTo>
                      <a:pt x="554" y="433"/>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90" name="Freeform 23">
                <a:extLst>
                  <a:ext uri="{FF2B5EF4-FFF2-40B4-BE49-F238E27FC236}">
                    <a16:creationId xmlns:a16="http://schemas.microsoft.com/office/drawing/2014/main" id="{6C00103C-F84D-974E-84C2-520DC7727D98}"/>
                  </a:ext>
                </a:extLst>
              </p:cNvPr>
              <p:cNvSpPr>
                <a:spLocks noGrp="1" noRot="1" noMove="1" noResize="1" noEditPoints="1" noAdjustHandles="1" noChangeArrowheads="1" noChangeShapeType="1"/>
              </p:cNvSpPr>
              <p:nvPr userDrawn="1"/>
            </p:nvSpPr>
            <p:spPr bwMode="auto">
              <a:xfrm>
                <a:off x="7431" y="3440"/>
                <a:ext cx="126" cy="195"/>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91" name="Freeform 24">
                <a:extLst>
                  <a:ext uri="{FF2B5EF4-FFF2-40B4-BE49-F238E27FC236}">
                    <a16:creationId xmlns:a16="http://schemas.microsoft.com/office/drawing/2014/main" id="{2EB07A0C-EFD3-A01C-B809-0ADD7821D2FA}"/>
                  </a:ext>
                </a:extLst>
              </p:cNvPr>
              <p:cNvSpPr>
                <a:spLocks noGrp="1" noRot="1" noMove="1" noResize="1" noEditPoints="1" noAdjustHandles="1" noChangeArrowheads="1" noChangeShapeType="1"/>
              </p:cNvSpPr>
              <p:nvPr userDrawn="1"/>
            </p:nvSpPr>
            <p:spPr bwMode="auto">
              <a:xfrm>
                <a:off x="7054" y="3537"/>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4FBA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92" name="Freeform 25">
                <a:extLst>
                  <a:ext uri="{FF2B5EF4-FFF2-40B4-BE49-F238E27FC236}">
                    <a16:creationId xmlns:a16="http://schemas.microsoft.com/office/drawing/2014/main" id="{D1B0B930-BECE-C077-C2D2-696CB22A9297}"/>
                  </a:ext>
                </a:extLst>
              </p:cNvPr>
              <p:cNvSpPr>
                <a:spLocks noGrp="1" noRot="1" noMove="1" noResize="1" noEditPoints="1" noAdjustHandles="1" noChangeArrowheads="1" noChangeShapeType="1"/>
              </p:cNvSpPr>
              <p:nvPr userDrawn="1"/>
            </p:nvSpPr>
            <p:spPr bwMode="auto">
              <a:xfrm>
                <a:off x="7305" y="3049"/>
                <a:ext cx="126" cy="195"/>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93" name="Freeform 26">
                <a:extLst>
                  <a:ext uri="{FF2B5EF4-FFF2-40B4-BE49-F238E27FC236}">
                    <a16:creationId xmlns:a16="http://schemas.microsoft.com/office/drawing/2014/main" id="{D161F87A-5E68-4BEB-EAAA-18683D2C7563}"/>
                  </a:ext>
                </a:extLst>
              </p:cNvPr>
              <p:cNvSpPr>
                <a:spLocks noGrp="1" noRot="1" noMove="1" noResize="1" noEditPoints="1" noAdjustHandles="1" noChangeArrowheads="1" noChangeShapeType="1"/>
              </p:cNvSpPr>
              <p:nvPr userDrawn="1"/>
            </p:nvSpPr>
            <p:spPr bwMode="auto">
              <a:xfrm>
                <a:off x="7180" y="3537"/>
                <a:ext cx="125"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7E3FA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94" name="Freeform 27">
                <a:extLst>
                  <a:ext uri="{FF2B5EF4-FFF2-40B4-BE49-F238E27FC236}">
                    <a16:creationId xmlns:a16="http://schemas.microsoft.com/office/drawing/2014/main" id="{13AABF0F-D251-4EA9-0D4E-E217A458E9E4}"/>
                  </a:ext>
                </a:extLst>
              </p:cNvPr>
              <p:cNvSpPr>
                <a:spLocks noGrp="1" noRot="1" noMove="1" noResize="1" noEditPoints="1" noAdjustHandles="1" noChangeArrowheads="1" noChangeShapeType="1"/>
              </p:cNvSpPr>
              <p:nvPr userDrawn="1"/>
            </p:nvSpPr>
            <p:spPr bwMode="auto">
              <a:xfrm>
                <a:off x="7305" y="3244"/>
                <a:ext cx="126" cy="196"/>
              </a:xfrm>
              <a:custGeom>
                <a:avLst/>
                <a:gdLst>
                  <a:gd name="T0" fmla="*/ 0 w 554"/>
                  <a:gd name="T1" fmla="*/ 433 h 865"/>
                  <a:gd name="T2" fmla="*/ 554 w 554"/>
                  <a:gd name="T3" fmla="*/ 865 h 865"/>
                  <a:gd name="T4" fmla="*/ 554 w 554"/>
                  <a:gd name="T5" fmla="*/ 433 h 865"/>
                  <a:gd name="T6" fmla="*/ 554 w 554"/>
                  <a:gd name="T7" fmla="*/ 0 h 865"/>
                  <a:gd name="T8" fmla="*/ 0 w 554"/>
                  <a:gd name="T9" fmla="*/ 433 h 865"/>
                </a:gdLst>
                <a:ahLst/>
                <a:cxnLst>
                  <a:cxn ang="0">
                    <a:pos x="T0" y="T1"/>
                  </a:cxn>
                  <a:cxn ang="0">
                    <a:pos x="T2" y="T3"/>
                  </a:cxn>
                  <a:cxn ang="0">
                    <a:pos x="T4" y="T5"/>
                  </a:cxn>
                  <a:cxn ang="0">
                    <a:pos x="T6" y="T7"/>
                  </a:cxn>
                  <a:cxn ang="0">
                    <a:pos x="T8" y="T9"/>
                  </a:cxn>
                </a:cxnLst>
                <a:rect l="0" t="0" r="r" b="b"/>
                <a:pathLst>
                  <a:path w="554" h="865">
                    <a:moveTo>
                      <a:pt x="0" y="433"/>
                    </a:moveTo>
                    <a:lnTo>
                      <a:pt x="554" y="865"/>
                    </a:lnTo>
                    <a:lnTo>
                      <a:pt x="554" y="433"/>
                    </a:lnTo>
                    <a:lnTo>
                      <a:pt x="554" y="0"/>
                    </a:lnTo>
                    <a:lnTo>
                      <a:pt x="0"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95" name="Freeform 28">
                <a:extLst>
                  <a:ext uri="{FF2B5EF4-FFF2-40B4-BE49-F238E27FC236}">
                    <a16:creationId xmlns:a16="http://schemas.microsoft.com/office/drawing/2014/main" id="{3C4FA0CF-DBF0-4A72-C1C9-3CAE10520553}"/>
                  </a:ext>
                </a:extLst>
              </p:cNvPr>
              <p:cNvSpPr>
                <a:spLocks noGrp="1" noRot="1" noMove="1" noResize="1" noEditPoints="1" noAdjustHandles="1" noChangeArrowheads="1" noChangeShapeType="1"/>
              </p:cNvSpPr>
              <p:nvPr userDrawn="1"/>
            </p:nvSpPr>
            <p:spPr bwMode="auto">
              <a:xfrm>
                <a:off x="7305" y="3146"/>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9DC8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96" name="Freeform 29">
                <a:extLst>
                  <a:ext uri="{FF2B5EF4-FFF2-40B4-BE49-F238E27FC236}">
                    <a16:creationId xmlns:a16="http://schemas.microsoft.com/office/drawing/2014/main" id="{3A6ACC91-079C-CD22-CF00-A24750361988}"/>
                  </a:ext>
                </a:extLst>
              </p:cNvPr>
              <p:cNvSpPr>
                <a:spLocks noGrp="1" noRot="1" noMove="1" noResize="1" noEditPoints="1" noAdjustHandles="1" noChangeArrowheads="1" noChangeShapeType="1"/>
              </p:cNvSpPr>
              <p:nvPr userDrawn="1"/>
            </p:nvSpPr>
            <p:spPr bwMode="auto">
              <a:xfrm>
                <a:off x="7431" y="3146"/>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025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97" name="Freeform 30">
                <a:extLst>
                  <a:ext uri="{FF2B5EF4-FFF2-40B4-BE49-F238E27FC236}">
                    <a16:creationId xmlns:a16="http://schemas.microsoft.com/office/drawing/2014/main" id="{5CD2B65B-8C75-0560-D8F5-64E17755A4DF}"/>
                  </a:ext>
                </a:extLst>
              </p:cNvPr>
              <p:cNvSpPr>
                <a:spLocks noGrp="1" noRot="1" noMove="1" noResize="1" noEditPoints="1" noAdjustHandles="1" noChangeArrowheads="1" noChangeShapeType="1"/>
              </p:cNvSpPr>
              <p:nvPr userDrawn="1"/>
            </p:nvSpPr>
            <p:spPr bwMode="auto">
              <a:xfrm>
                <a:off x="7557" y="3733"/>
                <a:ext cx="125"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6CAC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98" name="Freeform 31">
                <a:extLst>
                  <a:ext uri="{FF2B5EF4-FFF2-40B4-BE49-F238E27FC236}">
                    <a16:creationId xmlns:a16="http://schemas.microsoft.com/office/drawing/2014/main" id="{289392BC-59A1-4740-4644-25B769B267A3}"/>
                  </a:ext>
                </a:extLst>
              </p:cNvPr>
              <p:cNvSpPr>
                <a:spLocks noGrp="1" noRot="1" noMove="1" noResize="1" noEditPoints="1" noAdjustHandles="1" noChangeArrowheads="1" noChangeShapeType="1"/>
              </p:cNvSpPr>
              <p:nvPr userDrawn="1"/>
            </p:nvSpPr>
            <p:spPr bwMode="auto">
              <a:xfrm>
                <a:off x="7180" y="3440"/>
                <a:ext cx="125" cy="195"/>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99" name="Freeform 32">
                <a:extLst>
                  <a:ext uri="{FF2B5EF4-FFF2-40B4-BE49-F238E27FC236}">
                    <a16:creationId xmlns:a16="http://schemas.microsoft.com/office/drawing/2014/main" id="{39EEA212-D3AA-1271-D99A-3AE665237D25}"/>
                  </a:ext>
                </a:extLst>
              </p:cNvPr>
              <p:cNvSpPr>
                <a:spLocks noGrp="1" noRot="1" noMove="1" noResize="1" noEditPoints="1" noAdjustHandles="1" noChangeArrowheads="1" noChangeShapeType="1"/>
              </p:cNvSpPr>
              <p:nvPr userDrawn="1"/>
            </p:nvSpPr>
            <p:spPr bwMode="auto">
              <a:xfrm>
                <a:off x="7054" y="3440"/>
                <a:ext cx="126" cy="195"/>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00" name="Freeform 33">
                <a:extLst>
                  <a:ext uri="{FF2B5EF4-FFF2-40B4-BE49-F238E27FC236}">
                    <a16:creationId xmlns:a16="http://schemas.microsoft.com/office/drawing/2014/main" id="{14724ED6-C278-41AB-0801-3C0E3A195C90}"/>
                  </a:ext>
                </a:extLst>
              </p:cNvPr>
              <p:cNvSpPr>
                <a:spLocks noGrp="1" noRot="1" noMove="1" noResize="1" noEditPoints="1" noAdjustHandles="1" noChangeArrowheads="1" noChangeShapeType="1"/>
              </p:cNvSpPr>
              <p:nvPr userDrawn="1"/>
            </p:nvSpPr>
            <p:spPr bwMode="auto">
              <a:xfrm>
                <a:off x="7557" y="3146"/>
                <a:ext cx="125"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3B91D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01" name="Freeform 34">
                <a:extLst>
                  <a:ext uri="{FF2B5EF4-FFF2-40B4-BE49-F238E27FC236}">
                    <a16:creationId xmlns:a16="http://schemas.microsoft.com/office/drawing/2014/main" id="{DED1FA63-30D7-CD60-0D3F-C347B79F8415}"/>
                  </a:ext>
                </a:extLst>
              </p:cNvPr>
              <p:cNvSpPr>
                <a:spLocks noGrp="1" noRot="1" noMove="1" noResize="1" noEditPoints="1" noAdjustHandles="1" noChangeArrowheads="1" noChangeShapeType="1"/>
              </p:cNvSpPr>
              <p:nvPr userDrawn="1"/>
            </p:nvSpPr>
            <p:spPr bwMode="auto">
              <a:xfrm>
                <a:off x="7180" y="3635"/>
                <a:ext cx="125"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02" name="Freeform 35">
                <a:extLst>
                  <a:ext uri="{FF2B5EF4-FFF2-40B4-BE49-F238E27FC236}">
                    <a16:creationId xmlns:a16="http://schemas.microsoft.com/office/drawing/2014/main" id="{34CB6836-7C60-4D6A-CBB8-9697D453D800}"/>
                  </a:ext>
                </a:extLst>
              </p:cNvPr>
              <p:cNvSpPr>
                <a:spLocks noGrp="1" noRot="1" noMove="1" noResize="1" noEditPoints="1" noAdjustHandles="1" noChangeArrowheads="1" noChangeShapeType="1"/>
              </p:cNvSpPr>
              <p:nvPr userDrawn="1"/>
            </p:nvSpPr>
            <p:spPr bwMode="auto">
              <a:xfrm>
                <a:off x="7054" y="3635"/>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03" name="Freeform 36">
                <a:extLst>
                  <a:ext uri="{FF2B5EF4-FFF2-40B4-BE49-F238E27FC236}">
                    <a16:creationId xmlns:a16="http://schemas.microsoft.com/office/drawing/2014/main" id="{5E94E66E-0231-E94C-E85C-A25C779585B4}"/>
                  </a:ext>
                </a:extLst>
              </p:cNvPr>
              <p:cNvSpPr>
                <a:spLocks noGrp="1" noRot="1" noMove="1" noResize="1" noEditPoints="1" noAdjustHandles="1" noChangeArrowheads="1" noChangeShapeType="1"/>
              </p:cNvSpPr>
              <p:nvPr userDrawn="1"/>
            </p:nvSpPr>
            <p:spPr bwMode="auto">
              <a:xfrm>
                <a:off x="7054" y="2657"/>
                <a:ext cx="126"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F3D7E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04" name="Freeform 37">
                <a:extLst>
                  <a:ext uri="{FF2B5EF4-FFF2-40B4-BE49-F238E27FC236}">
                    <a16:creationId xmlns:a16="http://schemas.microsoft.com/office/drawing/2014/main" id="{AAF69E98-50B0-447B-5F0F-3497D0C8CB17}"/>
                  </a:ext>
                </a:extLst>
              </p:cNvPr>
              <p:cNvSpPr>
                <a:spLocks noGrp="1" noRot="1" noMove="1" noResize="1" noEditPoints="1" noAdjustHandles="1" noChangeArrowheads="1" noChangeShapeType="1"/>
              </p:cNvSpPr>
              <p:nvPr userDrawn="1"/>
            </p:nvSpPr>
            <p:spPr bwMode="auto">
              <a:xfrm>
                <a:off x="7180" y="3244"/>
                <a:ext cx="125" cy="196"/>
              </a:xfrm>
              <a:custGeom>
                <a:avLst/>
                <a:gdLst>
                  <a:gd name="T0" fmla="*/ 0 w 554"/>
                  <a:gd name="T1" fmla="*/ 865 h 865"/>
                  <a:gd name="T2" fmla="*/ 0 w 554"/>
                  <a:gd name="T3" fmla="*/ 433 h 865"/>
                  <a:gd name="T4" fmla="*/ 0 w 554"/>
                  <a:gd name="T5" fmla="*/ 0 h 865"/>
                  <a:gd name="T6" fmla="*/ 554 w 554"/>
                  <a:gd name="T7" fmla="*/ 433 h 865"/>
                  <a:gd name="T8" fmla="*/ 0 w 554"/>
                  <a:gd name="T9" fmla="*/ 865 h 865"/>
                </a:gdLst>
                <a:ahLst/>
                <a:cxnLst>
                  <a:cxn ang="0">
                    <a:pos x="T0" y="T1"/>
                  </a:cxn>
                  <a:cxn ang="0">
                    <a:pos x="T2" y="T3"/>
                  </a:cxn>
                  <a:cxn ang="0">
                    <a:pos x="T4" y="T5"/>
                  </a:cxn>
                  <a:cxn ang="0">
                    <a:pos x="T6" y="T7"/>
                  </a:cxn>
                  <a:cxn ang="0">
                    <a:pos x="T8" y="T9"/>
                  </a:cxn>
                </a:cxnLst>
                <a:rect l="0" t="0" r="r" b="b"/>
                <a:pathLst>
                  <a:path w="554" h="865">
                    <a:moveTo>
                      <a:pt x="0" y="865"/>
                    </a:moveTo>
                    <a:lnTo>
                      <a:pt x="0" y="433"/>
                    </a:lnTo>
                    <a:lnTo>
                      <a:pt x="0" y="0"/>
                    </a:lnTo>
                    <a:lnTo>
                      <a:pt x="554" y="433"/>
                    </a:lnTo>
                    <a:lnTo>
                      <a:pt x="0" y="865"/>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05" name="Freeform 38">
                <a:extLst>
                  <a:ext uri="{FF2B5EF4-FFF2-40B4-BE49-F238E27FC236}">
                    <a16:creationId xmlns:a16="http://schemas.microsoft.com/office/drawing/2014/main" id="{4884B2D9-0B6E-734D-A753-95F3CAB7C08F}"/>
                  </a:ext>
                </a:extLst>
              </p:cNvPr>
              <p:cNvSpPr>
                <a:spLocks noGrp="1" noRot="1" noMove="1" noResize="1" noEditPoints="1" noAdjustHandles="1" noChangeArrowheads="1" noChangeShapeType="1"/>
              </p:cNvSpPr>
              <p:nvPr userDrawn="1"/>
            </p:nvSpPr>
            <p:spPr bwMode="auto">
              <a:xfrm>
                <a:off x="7557" y="4124"/>
                <a:ext cx="125"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06" name="Freeform 39">
                <a:extLst>
                  <a:ext uri="{FF2B5EF4-FFF2-40B4-BE49-F238E27FC236}">
                    <a16:creationId xmlns:a16="http://schemas.microsoft.com/office/drawing/2014/main" id="{0F1A674E-8DA8-FDB1-C31D-E1F56096B253}"/>
                  </a:ext>
                </a:extLst>
              </p:cNvPr>
              <p:cNvSpPr>
                <a:spLocks noGrp="1" noRot="1" noMove="1" noResize="1" noEditPoints="1" noAdjustHandles="1" noChangeArrowheads="1" noChangeShapeType="1"/>
              </p:cNvSpPr>
              <p:nvPr userDrawn="1"/>
            </p:nvSpPr>
            <p:spPr bwMode="auto">
              <a:xfrm>
                <a:off x="7305" y="2266"/>
                <a:ext cx="126"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07" name="Freeform 40">
                <a:extLst>
                  <a:ext uri="{FF2B5EF4-FFF2-40B4-BE49-F238E27FC236}">
                    <a16:creationId xmlns:a16="http://schemas.microsoft.com/office/drawing/2014/main" id="{8DA217F3-0C5F-0776-D843-339486BFEFC1}"/>
                  </a:ext>
                </a:extLst>
              </p:cNvPr>
              <p:cNvSpPr>
                <a:spLocks noGrp="1" noRot="1" noMove="1" noResize="1" noEditPoints="1" noAdjustHandles="1" noChangeArrowheads="1" noChangeShapeType="1"/>
              </p:cNvSpPr>
              <p:nvPr userDrawn="1"/>
            </p:nvSpPr>
            <p:spPr bwMode="auto">
              <a:xfrm>
                <a:off x="7431" y="3342"/>
                <a:ext cx="126" cy="195"/>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08" name="Freeform 41">
                <a:extLst>
                  <a:ext uri="{FF2B5EF4-FFF2-40B4-BE49-F238E27FC236}">
                    <a16:creationId xmlns:a16="http://schemas.microsoft.com/office/drawing/2014/main" id="{1419312B-2ABD-B688-3513-96A4BF54F857}"/>
                  </a:ext>
                </a:extLst>
              </p:cNvPr>
              <p:cNvSpPr>
                <a:spLocks noGrp="1" noRot="1" noMove="1" noResize="1" noEditPoints="1" noAdjustHandles="1" noChangeArrowheads="1" noChangeShapeType="1"/>
              </p:cNvSpPr>
              <p:nvPr userDrawn="1"/>
            </p:nvSpPr>
            <p:spPr bwMode="auto">
              <a:xfrm>
                <a:off x="6928" y="3537"/>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09" name="Freeform 42">
                <a:extLst>
                  <a:ext uri="{FF2B5EF4-FFF2-40B4-BE49-F238E27FC236}">
                    <a16:creationId xmlns:a16="http://schemas.microsoft.com/office/drawing/2014/main" id="{01D293E2-1879-C861-027F-266774B00CA1}"/>
                  </a:ext>
                </a:extLst>
              </p:cNvPr>
              <p:cNvSpPr>
                <a:spLocks noGrp="1" noRot="1" noMove="1" noResize="1" noEditPoints="1" noAdjustHandles="1" noChangeArrowheads="1" noChangeShapeType="1"/>
              </p:cNvSpPr>
              <p:nvPr userDrawn="1"/>
            </p:nvSpPr>
            <p:spPr bwMode="auto">
              <a:xfrm>
                <a:off x="6928" y="3146"/>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10" name="Freeform 43">
                <a:extLst>
                  <a:ext uri="{FF2B5EF4-FFF2-40B4-BE49-F238E27FC236}">
                    <a16:creationId xmlns:a16="http://schemas.microsoft.com/office/drawing/2014/main" id="{E68A384A-0825-BEF0-0F33-C14AB67DF49D}"/>
                  </a:ext>
                </a:extLst>
              </p:cNvPr>
              <p:cNvSpPr>
                <a:spLocks noGrp="1" noRot="1" noMove="1" noResize="1" noEditPoints="1" noAdjustHandles="1" noChangeArrowheads="1" noChangeShapeType="1"/>
              </p:cNvSpPr>
              <p:nvPr userDrawn="1"/>
            </p:nvSpPr>
            <p:spPr bwMode="auto">
              <a:xfrm>
                <a:off x="6928" y="3733"/>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11" name="Freeform 44">
                <a:extLst>
                  <a:ext uri="{FF2B5EF4-FFF2-40B4-BE49-F238E27FC236}">
                    <a16:creationId xmlns:a16="http://schemas.microsoft.com/office/drawing/2014/main" id="{F305D684-85F2-5EF9-A8A0-F91B5943B1D2}"/>
                  </a:ext>
                </a:extLst>
              </p:cNvPr>
              <p:cNvSpPr>
                <a:spLocks noGrp="1" noRot="1" noMove="1" noResize="1" noEditPoints="1" noAdjustHandles="1" noChangeArrowheads="1" noChangeShapeType="1"/>
              </p:cNvSpPr>
              <p:nvPr userDrawn="1"/>
            </p:nvSpPr>
            <p:spPr bwMode="auto">
              <a:xfrm>
                <a:off x="6802" y="3929"/>
                <a:ext cx="126" cy="195"/>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0025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12" name="Freeform 45">
                <a:extLst>
                  <a:ext uri="{FF2B5EF4-FFF2-40B4-BE49-F238E27FC236}">
                    <a16:creationId xmlns:a16="http://schemas.microsoft.com/office/drawing/2014/main" id="{4A599417-9292-844F-A812-FC7B16217A30}"/>
                  </a:ext>
                </a:extLst>
              </p:cNvPr>
              <p:cNvSpPr>
                <a:spLocks noGrp="1" noRot="1" noMove="1" noResize="1" noEditPoints="1" noAdjustHandles="1" noChangeArrowheads="1" noChangeShapeType="1"/>
              </p:cNvSpPr>
              <p:nvPr userDrawn="1"/>
            </p:nvSpPr>
            <p:spPr bwMode="auto">
              <a:xfrm>
                <a:off x="6802" y="3831"/>
                <a:ext cx="126"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13" name="Freeform 46">
                <a:extLst>
                  <a:ext uri="{FF2B5EF4-FFF2-40B4-BE49-F238E27FC236}">
                    <a16:creationId xmlns:a16="http://schemas.microsoft.com/office/drawing/2014/main" id="{416DF783-CF3A-4C3A-9053-94FA37BF8AB8}"/>
                  </a:ext>
                </a:extLst>
              </p:cNvPr>
              <p:cNvSpPr>
                <a:spLocks noGrp="1" noRot="1" noMove="1" noResize="1" noEditPoints="1" noAdjustHandles="1" noChangeArrowheads="1" noChangeShapeType="1"/>
              </p:cNvSpPr>
              <p:nvPr userDrawn="1"/>
            </p:nvSpPr>
            <p:spPr bwMode="auto">
              <a:xfrm>
                <a:off x="7557" y="3244"/>
                <a:ext cx="125" cy="196"/>
              </a:xfrm>
              <a:custGeom>
                <a:avLst/>
                <a:gdLst>
                  <a:gd name="T0" fmla="*/ 0 w 554"/>
                  <a:gd name="T1" fmla="*/ 433 h 865"/>
                  <a:gd name="T2" fmla="*/ 554 w 554"/>
                  <a:gd name="T3" fmla="*/ 0 h 865"/>
                  <a:gd name="T4" fmla="*/ 554 w 554"/>
                  <a:gd name="T5" fmla="*/ 433 h 865"/>
                  <a:gd name="T6" fmla="*/ 554 w 554"/>
                  <a:gd name="T7" fmla="*/ 865 h 865"/>
                  <a:gd name="T8" fmla="*/ 0 w 554"/>
                  <a:gd name="T9" fmla="*/ 433 h 865"/>
                </a:gdLst>
                <a:ahLst/>
                <a:cxnLst>
                  <a:cxn ang="0">
                    <a:pos x="T0" y="T1"/>
                  </a:cxn>
                  <a:cxn ang="0">
                    <a:pos x="T2" y="T3"/>
                  </a:cxn>
                  <a:cxn ang="0">
                    <a:pos x="T4" y="T5"/>
                  </a:cxn>
                  <a:cxn ang="0">
                    <a:pos x="T6" y="T7"/>
                  </a:cxn>
                  <a:cxn ang="0">
                    <a:pos x="T8" y="T9"/>
                  </a:cxn>
                </a:cxnLst>
                <a:rect l="0" t="0" r="r" b="b"/>
                <a:pathLst>
                  <a:path w="554" h="865">
                    <a:moveTo>
                      <a:pt x="0" y="433"/>
                    </a:moveTo>
                    <a:lnTo>
                      <a:pt x="554" y="0"/>
                    </a:lnTo>
                    <a:lnTo>
                      <a:pt x="554" y="433"/>
                    </a:lnTo>
                    <a:lnTo>
                      <a:pt x="554" y="865"/>
                    </a:lnTo>
                    <a:lnTo>
                      <a:pt x="0" y="433"/>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14" name="Freeform 47">
                <a:extLst>
                  <a:ext uri="{FF2B5EF4-FFF2-40B4-BE49-F238E27FC236}">
                    <a16:creationId xmlns:a16="http://schemas.microsoft.com/office/drawing/2014/main" id="{27C91604-2EFA-E7B2-1A29-E5E8473A7E79}"/>
                  </a:ext>
                </a:extLst>
              </p:cNvPr>
              <p:cNvSpPr>
                <a:spLocks noGrp="1" noRot="1" noMove="1" noResize="1" noEditPoints="1" noAdjustHandles="1" noChangeArrowheads="1" noChangeShapeType="1"/>
              </p:cNvSpPr>
              <p:nvPr userDrawn="1"/>
            </p:nvSpPr>
            <p:spPr bwMode="auto">
              <a:xfrm>
                <a:off x="7054" y="3831"/>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15" name="Freeform 48">
                <a:extLst>
                  <a:ext uri="{FF2B5EF4-FFF2-40B4-BE49-F238E27FC236}">
                    <a16:creationId xmlns:a16="http://schemas.microsoft.com/office/drawing/2014/main" id="{F3246C19-B8D2-1273-B645-F5B654D99175}"/>
                  </a:ext>
                </a:extLst>
              </p:cNvPr>
              <p:cNvSpPr>
                <a:spLocks noGrp="1" noRot="1" noMove="1" noResize="1" noEditPoints="1" noAdjustHandles="1" noChangeArrowheads="1" noChangeShapeType="1"/>
              </p:cNvSpPr>
              <p:nvPr userDrawn="1"/>
            </p:nvSpPr>
            <p:spPr bwMode="auto">
              <a:xfrm>
                <a:off x="7305" y="3537"/>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16" name="Freeform 49">
                <a:extLst>
                  <a:ext uri="{FF2B5EF4-FFF2-40B4-BE49-F238E27FC236}">
                    <a16:creationId xmlns:a16="http://schemas.microsoft.com/office/drawing/2014/main" id="{B23932ED-15D4-B5D3-C07F-4FD7A2CF8E1D}"/>
                  </a:ext>
                </a:extLst>
              </p:cNvPr>
              <p:cNvSpPr>
                <a:spLocks noGrp="1" noRot="1" noMove="1" noResize="1" noEditPoints="1" noAdjustHandles="1" noChangeArrowheads="1" noChangeShapeType="1"/>
              </p:cNvSpPr>
              <p:nvPr userDrawn="1"/>
            </p:nvSpPr>
            <p:spPr bwMode="auto">
              <a:xfrm>
                <a:off x="7054" y="3342"/>
                <a:ext cx="126" cy="195"/>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7BCB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17" name="Freeform 50">
                <a:extLst>
                  <a:ext uri="{FF2B5EF4-FFF2-40B4-BE49-F238E27FC236}">
                    <a16:creationId xmlns:a16="http://schemas.microsoft.com/office/drawing/2014/main" id="{F780E36D-FB59-D581-4DE6-C029E7605502}"/>
                  </a:ext>
                </a:extLst>
              </p:cNvPr>
              <p:cNvSpPr>
                <a:spLocks noGrp="1" noRot="1" noMove="1" noResize="1" noEditPoints="1" noAdjustHandles="1" noChangeArrowheads="1" noChangeShapeType="1"/>
              </p:cNvSpPr>
              <p:nvPr userDrawn="1"/>
            </p:nvSpPr>
            <p:spPr bwMode="auto">
              <a:xfrm>
                <a:off x="6928" y="4124"/>
                <a:ext cx="126" cy="196"/>
              </a:xfrm>
              <a:custGeom>
                <a:avLst/>
                <a:gdLst>
                  <a:gd name="T0" fmla="*/ 555 w 555"/>
                  <a:gd name="T1" fmla="*/ 0 h 866"/>
                  <a:gd name="T2" fmla="*/ 555 w 555"/>
                  <a:gd name="T3" fmla="*/ 433 h 866"/>
                  <a:gd name="T4" fmla="*/ 555 w 555"/>
                  <a:gd name="T5" fmla="*/ 866 h 866"/>
                  <a:gd name="T6" fmla="*/ 0 w 555"/>
                  <a:gd name="T7" fmla="*/ 433 h 866"/>
                  <a:gd name="T8" fmla="*/ 555 w 555"/>
                  <a:gd name="T9" fmla="*/ 0 h 866"/>
                </a:gdLst>
                <a:ahLst/>
                <a:cxnLst>
                  <a:cxn ang="0">
                    <a:pos x="T0" y="T1"/>
                  </a:cxn>
                  <a:cxn ang="0">
                    <a:pos x="T2" y="T3"/>
                  </a:cxn>
                  <a:cxn ang="0">
                    <a:pos x="T4" y="T5"/>
                  </a:cxn>
                  <a:cxn ang="0">
                    <a:pos x="T6" y="T7"/>
                  </a:cxn>
                  <a:cxn ang="0">
                    <a:pos x="T8" y="T9"/>
                  </a:cxn>
                </a:cxnLst>
                <a:rect l="0" t="0" r="r" b="b"/>
                <a:pathLst>
                  <a:path w="555" h="866">
                    <a:moveTo>
                      <a:pt x="555" y="0"/>
                    </a:moveTo>
                    <a:lnTo>
                      <a:pt x="555" y="433"/>
                    </a:lnTo>
                    <a:lnTo>
                      <a:pt x="555" y="866"/>
                    </a:lnTo>
                    <a:lnTo>
                      <a:pt x="0" y="433"/>
                    </a:lnTo>
                    <a:lnTo>
                      <a:pt x="555" y="0"/>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18" name="Freeform 51">
                <a:extLst>
                  <a:ext uri="{FF2B5EF4-FFF2-40B4-BE49-F238E27FC236}">
                    <a16:creationId xmlns:a16="http://schemas.microsoft.com/office/drawing/2014/main" id="{1D0D858E-CAAD-A31C-1296-7C1FDB1D6494}"/>
                  </a:ext>
                </a:extLst>
              </p:cNvPr>
              <p:cNvSpPr>
                <a:spLocks noGrp="1" noRot="1" noMove="1" noResize="1" noEditPoints="1" noAdjustHandles="1" noChangeArrowheads="1" noChangeShapeType="1"/>
              </p:cNvSpPr>
              <p:nvPr userDrawn="1"/>
            </p:nvSpPr>
            <p:spPr bwMode="auto">
              <a:xfrm>
                <a:off x="6677" y="3929"/>
                <a:ext cx="125" cy="195"/>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19" name="Freeform 52">
                <a:extLst>
                  <a:ext uri="{FF2B5EF4-FFF2-40B4-BE49-F238E27FC236}">
                    <a16:creationId xmlns:a16="http://schemas.microsoft.com/office/drawing/2014/main" id="{4AB41B19-7AA5-A247-F1B1-9A65ADBB24E1}"/>
                  </a:ext>
                </a:extLst>
              </p:cNvPr>
              <p:cNvSpPr>
                <a:spLocks noGrp="1" noRot="1" noMove="1" noResize="1" noEditPoints="1" noAdjustHandles="1" noChangeArrowheads="1" noChangeShapeType="1"/>
              </p:cNvSpPr>
              <p:nvPr userDrawn="1"/>
            </p:nvSpPr>
            <p:spPr bwMode="auto">
              <a:xfrm>
                <a:off x="6677" y="3733"/>
                <a:ext cx="125"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20" name="Freeform 53">
                <a:extLst>
                  <a:ext uri="{FF2B5EF4-FFF2-40B4-BE49-F238E27FC236}">
                    <a16:creationId xmlns:a16="http://schemas.microsoft.com/office/drawing/2014/main" id="{A376B4CF-73EF-330E-5234-CF86A6619008}"/>
                  </a:ext>
                </a:extLst>
              </p:cNvPr>
              <p:cNvSpPr>
                <a:spLocks noGrp="1" noRot="1" noMove="1" noResize="1" noEditPoints="1" noAdjustHandles="1" noChangeArrowheads="1" noChangeShapeType="1"/>
              </p:cNvSpPr>
              <p:nvPr userDrawn="1"/>
            </p:nvSpPr>
            <p:spPr bwMode="auto">
              <a:xfrm>
                <a:off x="7305" y="3929"/>
                <a:ext cx="126" cy="195"/>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21" name="Freeform 54">
                <a:extLst>
                  <a:ext uri="{FF2B5EF4-FFF2-40B4-BE49-F238E27FC236}">
                    <a16:creationId xmlns:a16="http://schemas.microsoft.com/office/drawing/2014/main" id="{0DEDF197-0D18-4C1D-AC15-79DC416EC72F}"/>
                  </a:ext>
                </a:extLst>
              </p:cNvPr>
              <p:cNvSpPr>
                <a:spLocks noGrp="1" noRot="1" noMove="1" noResize="1" noEditPoints="1" noAdjustHandles="1" noChangeArrowheads="1" noChangeShapeType="1"/>
              </p:cNvSpPr>
              <p:nvPr userDrawn="1"/>
            </p:nvSpPr>
            <p:spPr bwMode="auto">
              <a:xfrm>
                <a:off x="7305" y="4027"/>
                <a:ext cx="126" cy="195"/>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22" name="Freeform 55">
                <a:extLst>
                  <a:ext uri="{FF2B5EF4-FFF2-40B4-BE49-F238E27FC236}">
                    <a16:creationId xmlns:a16="http://schemas.microsoft.com/office/drawing/2014/main" id="{F22799EF-FCB2-6C70-033A-506B792BEEAE}"/>
                  </a:ext>
                </a:extLst>
              </p:cNvPr>
              <p:cNvSpPr>
                <a:spLocks noGrp="1" noRot="1" noMove="1" noResize="1" noEditPoints="1" noAdjustHandles="1" noChangeArrowheads="1" noChangeShapeType="1"/>
              </p:cNvSpPr>
              <p:nvPr userDrawn="1"/>
            </p:nvSpPr>
            <p:spPr bwMode="auto">
              <a:xfrm>
                <a:off x="5923" y="3929"/>
                <a:ext cx="125" cy="195"/>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F3D7E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23" name="Freeform 56">
                <a:extLst>
                  <a:ext uri="{FF2B5EF4-FFF2-40B4-BE49-F238E27FC236}">
                    <a16:creationId xmlns:a16="http://schemas.microsoft.com/office/drawing/2014/main" id="{B9943BCF-06A9-4C50-D02F-55C47BDD3680}"/>
                  </a:ext>
                </a:extLst>
              </p:cNvPr>
              <p:cNvSpPr>
                <a:spLocks noGrp="1" noRot="1" noMove="1" noResize="1" noEditPoints="1" noAdjustHandles="1" noChangeArrowheads="1" noChangeShapeType="1"/>
              </p:cNvSpPr>
              <p:nvPr userDrawn="1"/>
            </p:nvSpPr>
            <p:spPr bwMode="auto">
              <a:xfrm>
                <a:off x="253" y="4124"/>
                <a:ext cx="126" cy="196"/>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24" name="Freeform 57">
                <a:extLst>
                  <a:ext uri="{FF2B5EF4-FFF2-40B4-BE49-F238E27FC236}">
                    <a16:creationId xmlns:a16="http://schemas.microsoft.com/office/drawing/2014/main" id="{7BD3E3DA-46B1-5060-70D6-0088FE782D33}"/>
                  </a:ext>
                </a:extLst>
              </p:cNvPr>
              <p:cNvSpPr>
                <a:spLocks noGrp="1" noRot="1" noMove="1" noResize="1" noEditPoints="1" noAdjustHandles="1" noChangeArrowheads="1" noChangeShapeType="1"/>
              </p:cNvSpPr>
              <p:nvPr userDrawn="1"/>
            </p:nvSpPr>
            <p:spPr bwMode="auto">
              <a:xfrm>
                <a:off x="128" y="4124"/>
                <a:ext cx="125" cy="196"/>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25" name="Freeform 58">
                <a:extLst>
                  <a:ext uri="{FF2B5EF4-FFF2-40B4-BE49-F238E27FC236}">
                    <a16:creationId xmlns:a16="http://schemas.microsoft.com/office/drawing/2014/main" id="{1019FD4C-25B6-21B5-1965-3DBFB39D13AA}"/>
                  </a:ext>
                </a:extLst>
              </p:cNvPr>
              <p:cNvSpPr>
                <a:spLocks noGrp="1" noRot="1" noMove="1" noResize="1" noEditPoints="1" noAdjustHandles="1" noChangeArrowheads="1" noChangeShapeType="1"/>
              </p:cNvSpPr>
              <p:nvPr userDrawn="1"/>
            </p:nvSpPr>
            <p:spPr bwMode="auto">
              <a:xfrm>
                <a:off x="2515" y="4124"/>
                <a:ext cx="126" cy="196"/>
              </a:xfrm>
              <a:custGeom>
                <a:avLst/>
                <a:gdLst>
                  <a:gd name="T0" fmla="*/ 555 w 555"/>
                  <a:gd name="T1" fmla="*/ 433 h 866"/>
                  <a:gd name="T2" fmla="*/ 0 w 555"/>
                  <a:gd name="T3" fmla="*/ 866 h 866"/>
                  <a:gd name="T4" fmla="*/ 0 w 555"/>
                  <a:gd name="T5" fmla="*/ 433 h 866"/>
                  <a:gd name="T6" fmla="*/ 0 w 555"/>
                  <a:gd name="T7" fmla="*/ 0 h 866"/>
                  <a:gd name="T8" fmla="*/ 555 w 555"/>
                  <a:gd name="T9" fmla="*/ 433 h 866"/>
                </a:gdLst>
                <a:ahLst/>
                <a:cxnLst>
                  <a:cxn ang="0">
                    <a:pos x="T0" y="T1"/>
                  </a:cxn>
                  <a:cxn ang="0">
                    <a:pos x="T2" y="T3"/>
                  </a:cxn>
                  <a:cxn ang="0">
                    <a:pos x="T4" y="T5"/>
                  </a:cxn>
                  <a:cxn ang="0">
                    <a:pos x="T6" y="T7"/>
                  </a:cxn>
                  <a:cxn ang="0">
                    <a:pos x="T8" y="T9"/>
                  </a:cxn>
                </a:cxnLst>
                <a:rect l="0" t="0" r="r" b="b"/>
                <a:pathLst>
                  <a:path w="555" h="866">
                    <a:moveTo>
                      <a:pt x="555" y="433"/>
                    </a:moveTo>
                    <a:lnTo>
                      <a:pt x="0" y="866"/>
                    </a:lnTo>
                    <a:lnTo>
                      <a:pt x="0" y="433"/>
                    </a:lnTo>
                    <a:lnTo>
                      <a:pt x="0" y="0"/>
                    </a:lnTo>
                    <a:lnTo>
                      <a:pt x="555" y="433"/>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26" name="Freeform 59">
                <a:extLst>
                  <a:ext uri="{FF2B5EF4-FFF2-40B4-BE49-F238E27FC236}">
                    <a16:creationId xmlns:a16="http://schemas.microsoft.com/office/drawing/2014/main" id="{AD98DA8D-732A-E4A7-EB47-B7EB74F84713}"/>
                  </a:ext>
                </a:extLst>
              </p:cNvPr>
              <p:cNvSpPr>
                <a:spLocks noGrp="1" noRot="1" noMove="1" noResize="1" noEditPoints="1" noAdjustHandles="1" noChangeArrowheads="1" noChangeShapeType="1"/>
              </p:cNvSpPr>
              <p:nvPr userDrawn="1"/>
            </p:nvSpPr>
            <p:spPr bwMode="auto">
              <a:xfrm>
                <a:off x="4149" y="4124"/>
                <a:ext cx="125"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27" name="Freeform 60">
                <a:extLst>
                  <a:ext uri="{FF2B5EF4-FFF2-40B4-BE49-F238E27FC236}">
                    <a16:creationId xmlns:a16="http://schemas.microsoft.com/office/drawing/2014/main" id="{EECD0720-F7E9-D1BE-B48F-A01CBA2E89F3}"/>
                  </a:ext>
                </a:extLst>
              </p:cNvPr>
              <p:cNvSpPr>
                <a:spLocks noGrp="1" noRot="1" noMove="1" noResize="1" noEditPoints="1" noAdjustHandles="1" noChangeArrowheads="1" noChangeShapeType="1"/>
              </p:cNvSpPr>
              <p:nvPr userDrawn="1"/>
            </p:nvSpPr>
            <p:spPr bwMode="auto">
              <a:xfrm>
                <a:off x="1510" y="4124"/>
                <a:ext cx="125"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28" name="Freeform 61">
                <a:extLst>
                  <a:ext uri="{FF2B5EF4-FFF2-40B4-BE49-F238E27FC236}">
                    <a16:creationId xmlns:a16="http://schemas.microsoft.com/office/drawing/2014/main" id="{E7BF9994-8950-8248-E344-BC8B7F2AF30C}"/>
                  </a:ext>
                </a:extLst>
              </p:cNvPr>
              <p:cNvSpPr>
                <a:spLocks noGrp="1" noRot="1" noMove="1" noResize="1" noEditPoints="1" noAdjustHandles="1" noChangeArrowheads="1" noChangeShapeType="1"/>
              </p:cNvSpPr>
              <p:nvPr userDrawn="1"/>
            </p:nvSpPr>
            <p:spPr bwMode="auto">
              <a:xfrm>
                <a:off x="1384" y="4124"/>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9DC8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29" name="Freeform 62">
                <a:extLst>
                  <a:ext uri="{FF2B5EF4-FFF2-40B4-BE49-F238E27FC236}">
                    <a16:creationId xmlns:a16="http://schemas.microsoft.com/office/drawing/2014/main" id="{7B04C4D4-732B-A6BB-1480-79B183557A0A}"/>
                  </a:ext>
                </a:extLst>
              </p:cNvPr>
              <p:cNvSpPr>
                <a:spLocks noGrp="1" noRot="1" noMove="1" noResize="1" noEditPoints="1" noAdjustHandles="1" noChangeArrowheads="1" noChangeShapeType="1"/>
              </p:cNvSpPr>
              <p:nvPr userDrawn="1"/>
            </p:nvSpPr>
            <p:spPr bwMode="auto">
              <a:xfrm>
                <a:off x="4274" y="4124"/>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CBB2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30" name="Freeform 63">
                <a:extLst>
                  <a:ext uri="{FF2B5EF4-FFF2-40B4-BE49-F238E27FC236}">
                    <a16:creationId xmlns:a16="http://schemas.microsoft.com/office/drawing/2014/main" id="{018A8090-B3FE-76E0-75D5-2DBD7C1EFE3D}"/>
                  </a:ext>
                </a:extLst>
              </p:cNvPr>
              <p:cNvSpPr>
                <a:spLocks noGrp="1" noRot="1" noMove="1" noResize="1" noEditPoints="1" noAdjustHandles="1" noChangeArrowheads="1" noChangeShapeType="1"/>
              </p:cNvSpPr>
              <p:nvPr userDrawn="1"/>
            </p:nvSpPr>
            <p:spPr bwMode="auto">
              <a:xfrm>
                <a:off x="4023" y="4124"/>
                <a:ext cx="126"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31" name="Freeform 64">
                <a:extLst>
                  <a:ext uri="{FF2B5EF4-FFF2-40B4-BE49-F238E27FC236}">
                    <a16:creationId xmlns:a16="http://schemas.microsoft.com/office/drawing/2014/main" id="{B2FDB922-1CEE-901F-9D42-249AB7E1BE3A}"/>
                  </a:ext>
                </a:extLst>
              </p:cNvPr>
              <p:cNvSpPr>
                <a:spLocks noGrp="1" noRot="1" noMove="1" noResize="1" noEditPoints="1" noAdjustHandles="1" noChangeArrowheads="1" noChangeShapeType="1"/>
              </p:cNvSpPr>
              <p:nvPr userDrawn="1"/>
            </p:nvSpPr>
            <p:spPr bwMode="auto">
              <a:xfrm>
                <a:off x="3897" y="4124"/>
                <a:ext cx="126"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9DC8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32" name="Freeform 65">
                <a:extLst>
                  <a:ext uri="{FF2B5EF4-FFF2-40B4-BE49-F238E27FC236}">
                    <a16:creationId xmlns:a16="http://schemas.microsoft.com/office/drawing/2014/main" id="{3853753A-9AC5-F35D-6F3A-3C4AC6708D61}"/>
                  </a:ext>
                </a:extLst>
              </p:cNvPr>
              <p:cNvSpPr>
                <a:spLocks noGrp="1" noRot="1" noMove="1" noResize="1" noEditPoints="1" noAdjustHandles="1" noChangeArrowheads="1" noChangeShapeType="1"/>
              </p:cNvSpPr>
              <p:nvPr userDrawn="1"/>
            </p:nvSpPr>
            <p:spPr bwMode="auto">
              <a:xfrm>
                <a:off x="3018" y="4124"/>
                <a:ext cx="125"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6CAC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33" name="Freeform 66">
                <a:extLst>
                  <a:ext uri="{FF2B5EF4-FFF2-40B4-BE49-F238E27FC236}">
                    <a16:creationId xmlns:a16="http://schemas.microsoft.com/office/drawing/2014/main" id="{78E8DC34-7984-B102-D6EF-1307A2C97D0E}"/>
                  </a:ext>
                </a:extLst>
              </p:cNvPr>
              <p:cNvSpPr>
                <a:spLocks noGrp="1" noRot="1" noMove="1" noResize="1" noEditPoints="1" noAdjustHandles="1" noChangeArrowheads="1" noChangeShapeType="1"/>
              </p:cNvSpPr>
              <p:nvPr userDrawn="1"/>
            </p:nvSpPr>
            <p:spPr bwMode="auto">
              <a:xfrm>
                <a:off x="3143" y="4124"/>
                <a:ext cx="126"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73DAD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34" name="Freeform 67">
                <a:extLst>
                  <a:ext uri="{FF2B5EF4-FFF2-40B4-BE49-F238E27FC236}">
                    <a16:creationId xmlns:a16="http://schemas.microsoft.com/office/drawing/2014/main" id="{C7F7ADBB-B401-68F0-227A-D34A1EF7F379}"/>
                  </a:ext>
                </a:extLst>
              </p:cNvPr>
              <p:cNvSpPr>
                <a:spLocks noGrp="1" noRot="1" noMove="1" noResize="1" noEditPoints="1" noAdjustHandles="1" noChangeArrowheads="1" noChangeShapeType="1"/>
              </p:cNvSpPr>
              <p:nvPr userDrawn="1"/>
            </p:nvSpPr>
            <p:spPr bwMode="auto">
              <a:xfrm>
                <a:off x="1133" y="4124"/>
                <a:ext cx="125" cy="196"/>
              </a:xfrm>
              <a:custGeom>
                <a:avLst/>
                <a:gdLst>
                  <a:gd name="T0" fmla="*/ 0 w 554"/>
                  <a:gd name="T1" fmla="*/ 433 h 866"/>
                  <a:gd name="T2" fmla="*/ 554 w 554"/>
                  <a:gd name="T3" fmla="*/ 866 h 866"/>
                  <a:gd name="T4" fmla="*/ 554 w 554"/>
                  <a:gd name="T5" fmla="*/ 866 h 866"/>
                  <a:gd name="T6" fmla="*/ 554 w 554"/>
                  <a:gd name="T7" fmla="*/ 433 h 866"/>
                  <a:gd name="T8" fmla="*/ 554 w 554"/>
                  <a:gd name="T9" fmla="*/ 0 h 866"/>
                  <a:gd name="T10" fmla="*/ 0 w 554"/>
                  <a:gd name="T11" fmla="*/ 433 h 866"/>
                </a:gdLst>
                <a:ahLst/>
                <a:cxnLst>
                  <a:cxn ang="0">
                    <a:pos x="T0" y="T1"/>
                  </a:cxn>
                  <a:cxn ang="0">
                    <a:pos x="T2" y="T3"/>
                  </a:cxn>
                  <a:cxn ang="0">
                    <a:pos x="T4" y="T5"/>
                  </a:cxn>
                  <a:cxn ang="0">
                    <a:pos x="T6" y="T7"/>
                  </a:cxn>
                  <a:cxn ang="0">
                    <a:pos x="T8" y="T9"/>
                  </a:cxn>
                  <a:cxn ang="0">
                    <a:pos x="T10" y="T11"/>
                  </a:cxn>
                </a:cxnLst>
                <a:rect l="0" t="0" r="r" b="b"/>
                <a:pathLst>
                  <a:path w="554" h="866">
                    <a:moveTo>
                      <a:pt x="0" y="433"/>
                    </a:moveTo>
                    <a:lnTo>
                      <a:pt x="554" y="866"/>
                    </a:lnTo>
                    <a:lnTo>
                      <a:pt x="554" y="866"/>
                    </a:lnTo>
                    <a:lnTo>
                      <a:pt x="554" y="433"/>
                    </a:lnTo>
                    <a:lnTo>
                      <a:pt x="554" y="0"/>
                    </a:lnTo>
                    <a:lnTo>
                      <a:pt x="0" y="433"/>
                    </a:lnTo>
                    <a:close/>
                  </a:path>
                </a:pathLst>
              </a:custGeom>
              <a:solidFill>
                <a:srgbClr val="9DC8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35" name="Freeform 68">
                <a:extLst>
                  <a:ext uri="{FF2B5EF4-FFF2-40B4-BE49-F238E27FC236}">
                    <a16:creationId xmlns:a16="http://schemas.microsoft.com/office/drawing/2014/main" id="{39D09F1C-F278-3182-86B0-6F33C28EA70C}"/>
                  </a:ext>
                </a:extLst>
              </p:cNvPr>
              <p:cNvSpPr>
                <a:spLocks noGrp="1" noRot="1" noMove="1" noResize="1" noEditPoints="1" noAdjustHandles="1" noChangeArrowheads="1" noChangeShapeType="1"/>
              </p:cNvSpPr>
              <p:nvPr userDrawn="1"/>
            </p:nvSpPr>
            <p:spPr bwMode="auto">
              <a:xfrm>
                <a:off x="2641" y="4124"/>
                <a:ext cx="125"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7E3FA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36" name="Freeform 69">
                <a:extLst>
                  <a:ext uri="{FF2B5EF4-FFF2-40B4-BE49-F238E27FC236}">
                    <a16:creationId xmlns:a16="http://schemas.microsoft.com/office/drawing/2014/main" id="{6C560EBC-F242-FFE3-0BA3-4E32BD216D1F}"/>
                  </a:ext>
                </a:extLst>
              </p:cNvPr>
              <p:cNvSpPr>
                <a:spLocks noGrp="1" noRot="1" noMove="1" noResize="1" noEditPoints="1" noAdjustHandles="1" noChangeArrowheads="1" noChangeShapeType="1"/>
              </p:cNvSpPr>
              <p:nvPr userDrawn="1"/>
            </p:nvSpPr>
            <p:spPr bwMode="auto">
              <a:xfrm>
                <a:off x="2138" y="4124"/>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37" name="Freeform 70">
                <a:extLst>
                  <a:ext uri="{FF2B5EF4-FFF2-40B4-BE49-F238E27FC236}">
                    <a16:creationId xmlns:a16="http://schemas.microsoft.com/office/drawing/2014/main" id="{9BB435A2-2676-4458-E968-CF61030D96D2}"/>
                  </a:ext>
                </a:extLst>
              </p:cNvPr>
              <p:cNvSpPr>
                <a:spLocks noGrp="1" noRot="1" noMove="1" noResize="1" noEditPoints="1" noAdjustHandles="1" noChangeArrowheads="1" noChangeShapeType="1"/>
              </p:cNvSpPr>
              <p:nvPr userDrawn="1"/>
            </p:nvSpPr>
            <p:spPr bwMode="auto">
              <a:xfrm>
                <a:off x="3771" y="4124"/>
                <a:ext cx="126" cy="196"/>
              </a:xfrm>
              <a:custGeom>
                <a:avLst/>
                <a:gdLst>
                  <a:gd name="T0" fmla="*/ 0 w 555"/>
                  <a:gd name="T1" fmla="*/ 866 h 866"/>
                  <a:gd name="T2" fmla="*/ 0 w 555"/>
                  <a:gd name="T3" fmla="*/ 433 h 866"/>
                  <a:gd name="T4" fmla="*/ 0 w 555"/>
                  <a:gd name="T5" fmla="*/ 0 h 866"/>
                  <a:gd name="T6" fmla="*/ 555 w 555"/>
                  <a:gd name="T7" fmla="*/ 433 h 866"/>
                  <a:gd name="T8" fmla="*/ 0 w 555"/>
                  <a:gd name="T9" fmla="*/ 866 h 866"/>
                </a:gdLst>
                <a:ahLst/>
                <a:cxnLst>
                  <a:cxn ang="0">
                    <a:pos x="T0" y="T1"/>
                  </a:cxn>
                  <a:cxn ang="0">
                    <a:pos x="T2" y="T3"/>
                  </a:cxn>
                  <a:cxn ang="0">
                    <a:pos x="T4" y="T5"/>
                  </a:cxn>
                  <a:cxn ang="0">
                    <a:pos x="T6" y="T7"/>
                  </a:cxn>
                  <a:cxn ang="0">
                    <a:pos x="T8" y="T9"/>
                  </a:cxn>
                </a:cxnLst>
                <a:rect l="0" t="0" r="r" b="b"/>
                <a:pathLst>
                  <a:path w="555" h="866">
                    <a:moveTo>
                      <a:pt x="0" y="866"/>
                    </a:moveTo>
                    <a:lnTo>
                      <a:pt x="0" y="433"/>
                    </a:lnTo>
                    <a:lnTo>
                      <a:pt x="0" y="0"/>
                    </a:lnTo>
                    <a:lnTo>
                      <a:pt x="555" y="433"/>
                    </a:lnTo>
                    <a:lnTo>
                      <a:pt x="0" y="866"/>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38" name="Freeform 71">
                <a:extLst>
                  <a:ext uri="{FF2B5EF4-FFF2-40B4-BE49-F238E27FC236}">
                    <a16:creationId xmlns:a16="http://schemas.microsoft.com/office/drawing/2014/main" id="{EBB50773-7477-1B63-471C-C605FE0BD2CF}"/>
                  </a:ext>
                </a:extLst>
              </p:cNvPr>
              <p:cNvSpPr>
                <a:spLocks noGrp="1" noRot="1" noMove="1" noResize="1" noEditPoints="1" noAdjustHandles="1" noChangeArrowheads="1" noChangeShapeType="1"/>
              </p:cNvSpPr>
              <p:nvPr userDrawn="1"/>
            </p:nvSpPr>
            <p:spPr bwMode="auto">
              <a:xfrm>
                <a:off x="3646" y="4124"/>
                <a:ext cx="125"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39" name="Freeform 72">
                <a:extLst>
                  <a:ext uri="{FF2B5EF4-FFF2-40B4-BE49-F238E27FC236}">
                    <a16:creationId xmlns:a16="http://schemas.microsoft.com/office/drawing/2014/main" id="{2352C209-3A27-6E9D-6DBA-B0AE501C5D96}"/>
                  </a:ext>
                </a:extLst>
              </p:cNvPr>
              <p:cNvSpPr>
                <a:spLocks noGrp="1" noRot="1" noMove="1" noResize="1" noEditPoints="1" noAdjustHandles="1" noChangeArrowheads="1" noChangeShapeType="1"/>
              </p:cNvSpPr>
              <p:nvPr userDrawn="1"/>
            </p:nvSpPr>
            <p:spPr bwMode="auto">
              <a:xfrm>
                <a:off x="2138" y="4124"/>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40" name="Freeform 73">
                <a:extLst>
                  <a:ext uri="{FF2B5EF4-FFF2-40B4-BE49-F238E27FC236}">
                    <a16:creationId xmlns:a16="http://schemas.microsoft.com/office/drawing/2014/main" id="{6A9460C2-2DAA-8F22-14E8-06BD0013B642}"/>
                  </a:ext>
                </a:extLst>
              </p:cNvPr>
              <p:cNvSpPr>
                <a:spLocks noGrp="1" noRot="1" noMove="1" noResize="1" noEditPoints="1" noAdjustHandles="1" noChangeArrowheads="1" noChangeShapeType="1"/>
              </p:cNvSpPr>
              <p:nvPr userDrawn="1"/>
            </p:nvSpPr>
            <p:spPr bwMode="auto">
              <a:xfrm>
                <a:off x="3395" y="4124"/>
                <a:ext cx="125"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41" name="Freeform 74">
                <a:extLst>
                  <a:ext uri="{FF2B5EF4-FFF2-40B4-BE49-F238E27FC236}">
                    <a16:creationId xmlns:a16="http://schemas.microsoft.com/office/drawing/2014/main" id="{57CBFA78-B05E-09A2-5A18-7043BBDEBE38}"/>
                  </a:ext>
                </a:extLst>
              </p:cNvPr>
              <p:cNvSpPr>
                <a:spLocks noGrp="1" noRot="1" noMove="1" noResize="1" noEditPoints="1" noAdjustHandles="1" noChangeArrowheads="1" noChangeShapeType="1"/>
              </p:cNvSpPr>
              <p:nvPr userDrawn="1"/>
            </p:nvSpPr>
            <p:spPr bwMode="auto">
              <a:xfrm>
                <a:off x="2012" y="4124"/>
                <a:ext cx="126" cy="196"/>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42" name="Freeform 75">
                <a:extLst>
                  <a:ext uri="{FF2B5EF4-FFF2-40B4-BE49-F238E27FC236}">
                    <a16:creationId xmlns:a16="http://schemas.microsoft.com/office/drawing/2014/main" id="{75676A60-0E8E-6E58-7D10-41B40A65340A}"/>
                  </a:ext>
                </a:extLst>
              </p:cNvPr>
              <p:cNvSpPr>
                <a:spLocks noGrp="1" noRot="1" noMove="1" noResize="1" noEditPoints="1" noAdjustHandles="1" noChangeArrowheads="1" noChangeShapeType="1"/>
              </p:cNvSpPr>
              <p:nvPr userDrawn="1"/>
            </p:nvSpPr>
            <p:spPr bwMode="auto">
              <a:xfrm>
                <a:off x="881" y="4124"/>
                <a:ext cx="126" cy="196"/>
              </a:xfrm>
              <a:custGeom>
                <a:avLst/>
                <a:gdLst>
                  <a:gd name="T0" fmla="*/ 0 w 554"/>
                  <a:gd name="T1" fmla="*/ 433 h 866"/>
                  <a:gd name="T2" fmla="*/ 554 w 554"/>
                  <a:gd name="T3" fmla="*/ 866 h 866"/>
                  <a:gd name="T4" fmla="*/ 554 w 554"/>
                  <a:gd name="T5" fmla="*/ 866 h 866"/>
                  <a:gd name="T6" fmla="*/ 554 w 554"/>
                  <a:gd name="T7" fmla="*/ 433 h 866"/>
                  <a:gd name="T8" fmla="*/ 554 w 554"/>
                  <a:gd name="T9" fmla="*/ 0 h 866"/>
                  <a:gd name="T10" fmla="*/ 0 w 554"/>
                  <a:gd name="T11" fmla="*/ 433 h 866"/>
                </a:gdLst>
                <a:ahLst/>
                <a:cxnLst>
                  <a:cxn ang="0">
                    <a:pos x="T0" y="T1"/>
                  </a:cxn>
                  <a:cxn ang="0">
                    <a:pos x="T2" y="T3"/>
                  </a:cxn>
                  <a:cxn ang="0">
                    <a:pos x="T4" y="T5"/>
                  </a:cxn>
                  <a:cxn ang="0">
                    <a:pos x="T6" y="T7"/>
                  </a:cxn>
                  <a:cxn ang="0">
                    <a:pos x="T8" y="T9"/>
                  </a:cxn>
                  <a:cxn ang="0">
                    <a:pos x="T10" y="T11"/>
                  </a:cxn>
                </a:cxnLst>
                <a:rect l="0" t="0" r="r" b="b"/>
                <a:pathLst>
                  <a:path w="554" h="866">
                    <a:moveTo>
                      <a:pt x="0" y="433"/>
                    </a:moveTo>
                    <a:lnTo>
                      <a:pt x="554" y="866"/>
                    </a:ln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43" name="Freeform 76">
                <a:extLst>
                  <a:ext uri="{FF2B5EF4-FFF2-40B4-BE49-F238E27FC236}">
                    <a16:creationId xmlns:a16="http://schemas.microsoft.com/office/drawing/2014/main" id="{76CCBA53-EAC7-2300-CA42-0A5A75A7E653}"/>
                  </a:ext>
                </a:extLst>
              </p:cNvPr>
              <p:cNvSpPr>
                <a:spLocks noGrp="1" noRot="1" noMove="1" noResize="1" noEditPoints="1" noAdjustHandles="1" noChangeArrowheads="1" noChangeShapeType="1"/>
              </p:cNvSpPr>
              <p:nvPr userDrawn="1"/>
            </p:nvSpPr>
            <p:spPr bwMode="auto">
              <a:xfrm>
                <a:off x="5028" y="4124"/>
                <a:ext cx="126" cy="196"/>
              </a:xfrm>
              <a:custGeom>
                <a:avLst/>
                <a:gdLst>
                  <a:gd name="T0" fmla="*/ 0 w 555"/>
                  <a:gd name="T1" fmla="*/ 0 h 866"/>
                  <a:gd name="T2" fmla="*/ 0 w 555"/>
                  <a:gd name="T3" fmla="*/ 433 h 866"/>
                  <a:gd name="T4" fmla="*/ 0 w 555"/>
                  <a:gd name="T5" fmla="*/ 866 h 866"/>
                  <a:gd name="T6" fmla="*/ 555 w 555"/>
                  <a:gd name="T7" fmla="*/ 433 h 866"/>
                  <a:gd name="T8" fmla="*/ 0 w 555"/>
                  <a:gd name="T9" fmla="*/ 0 h 866"/>
                </a:gdLst>
                <a:ahLst/>
                <a:cxnLst>
                  <a:cxn ang="0">
                    <a:pos x="T0" y="T1"/>
                  </a:cxn>
                  <a:cxn ang="0">
                    <a:pos x="T2" y="T3"/>
                  </a:cxn>
                  <a:cxn ang="0">
                    <a:pos x="T4" y="T5"/>
                  </a:cxn>
                  <a:cxn ang="0">
                    <a:pos x="T6" y="T7"/>
                  </a:cxn>
                  <a:cxn ang="0">
                    <a:pos x="T8" y="T9"/>
                  </a:cxn>
                </a:cxnLst>
                <a:rect l="0" t="0" r="r" b="b"/>
                <a:pathLst>
                  <a:path w="555" h="866">
                    <a:moveTo>
                      <a:pt x="0" y="0"/>
                    </a:moveTo>
                    <a:lnTo>
                      <a:pt x="0" y="433"/>
                    </a:lnTo>
                    <a:lnTo>
                      <a:pt x="0" y="866"/>
                    </a:lnTo>
                    <a:lnTo>
                      <a:pt x="555" y="433"/>
                    </a:lnTo>
                    <a:lnTo>
                      <a:pt x="0" y="0"/>
                    </a:lnTo>
                    <a:close/>
                  </a:path>
                </a:pathLst>
              </a:custGeom>
              <a:solidFill>
                <a:srgbClr val="CEE3F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44" name="Freeform 77">
                <a:extLst>
                  <a:ext uri="{FF2B5EF4-FFF2-40B4-BE49-F238E27FC236}">
                    <a16:creationId xmlns:a16="http://schemas.microsoft.com/office/drawing/2014/main" id="{4D4FA59B-88F1-FF07-B3AB-86F2EBE34B35}"/>
                  </a:ext>
                </a:extLst>
              </p:cNvPr>
              <p:cNvSpPr>
                <a:spLocks noGrp="1" noRot="1" noMove="1" noResize="1" noEditPoints="1" noAdjustHandles="1" noChangeArrowheads="1" noChangeShapeType="1"/>
              </p:cNvSpPr>
              <p:nvPr userDrawn="1"/>
            </p:nvSpPr>
            <p:spPr bwMode="auto">
              <a:xfrm>
                <a:off x="4902" y="4124"/>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45" name="Freeform 78">
                <a:extLst>
                  <a:ext uri="{FF2B5EF4-FFF2-40B4-BE49-F238E27FC236}">
                    <a16:creationId xmlns:a16="http://schemas.microsoft.com/office/drawing/2014/main" id="{99777564-11F6-12A7-62BD-810D7C534702}"/>
                  </a:ext>
                </a:extLst>
              </p:cNvPr>
              <p:cNvSpPr>
                <a:spLocks noGrp="1" noRot="1" noMove="1" noResize="1" noEditPoints="1" noAdjustHandles="1" noChangeArrowheads="1" noChangeShapeType="1"/>
              </p:cNvSpPr>
              <p:nvPr userDrawn="1"/>
            </p:nvSpPr>
            <p:spPr bwMode="auto">
              <a:xfrm>
                <a:off x="4525" y="4124"/>
                <a:ext cx="126"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ACEA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46" name="Freeform 79">
                <a:extLst>
                  <a:ext uri="{FF2B5EF4-FFF2-40B4-BE49-F238E27FC236}">
                    <a16:creationId xmlns:a16="http://schemas.microsoft.com/office/drawing/2014/main" id="{293951FD-A95C-A220-EBF5-0FDB8956C52B}"/>
                  </a:ext>
                </a:extLst>
              </p:cNvPr>
              <p:cNvSpPr>
                <a:spLocks noGrp="1" noRot="1" noMove="1" noResize="1" noEditPoints="1" noAdjustHandles="1" noChangeArrowheads="1" noChangeShapeType="1"/>
              </p:cNvSpPr>
              <p:nvPr userDrawn="1"/>
            </p:nvSpPr>
            <p:spPr bwMode="auto">
              <a:xfrm>
                <a:off x="128" y="4027"/>
                <a:ext cx="125" cy="195"/>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73DAD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47" name="Freeform 80">
                <a:extLst>
                  <a:ext uri="{FF2B5EF4-FFF2-40B4-BE49-F238E27FC236}">
                    <a16:creationId xmlns:a16="http://schemas.microsoft.com/office/drawing/2014/main" id="{3146B52F-9C7C-58CC-5129-49B5526390B9}"/>
                  </a:ext>
                </a:extLst>
              </p:cNvPr>
              <p:cNvSpPr>
                <a:spLocks noGrp="1" noRot="1" noMove="1" noResize="1" noEditPoints="1" noAdjustHandles="1" noChangeArrowheads="1" noChangeShapeType="1"/>
              </p:cNvSpPr>
              <p:nvPr userDrawn="1"/>
            </p:nvSpPr>
            <p:spPr bwMode="auto">
              <a:xfrm>
                <a:off x="379" y="4027"/>
                <a:ext cx="126" cy="195"/>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ACEA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48" name="Freeform 81">
                <a:extLst>
                  <a:ext uri="{FF2B5EF4-FFF2-40B4-BE49-F238E27FC236}">
                    <a16:creationId xmlns:a16="http://schemas.microsoft.com/office/drawing/2014/main" id="{ED5C12F2-6F76-4C26-ED1E-EE983A7DDAF0}"/>
                  </a:ext>
                </a:extLst>
              </p:cNvPr>
              <p:cNvSpPr>
                <a:spLocks noGrp="1" noRot="1" noMove="1" noResize="1" noEditPoints="1" noAdjustHandles="1" noChangeArrowheads="1" noChangeShapeType="1"/>
              </p:cNvSpPr>
              <p:nvPr userDrawn="1"/>
            </p:nvSpPr>
            <p:spPr bwMode="auto">
              <a:xfrm>
                <a:off x="4149" y="4027"/>
                <a:ext cx="125" cy="195"/>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49" name="Freeform 82">
                <a:extLst>
                  <a:ext uri="{FF2B5EF4-FFF2-40B4-BE49-F238E27FC236}">
                    <a16:creationId xmlns:a16="http://schemas.microsoft.com/office/drawing/2014/main" id="{3E069040-4895-F413-0B4D-8EBABFDD500E}"/>
                  </a:ext>
                </a:extLst>
              </p:cNvPr>
              <p:cNvSpPr>
                <a:spLocks noGrp="1" noRot="1" noMove="1" noResize="1" noEditPoints="1" noAdjustHandles="1" noChangeArrowheads="1" noChangeShapeType="1"/>
              </p:cNvSpPr>
              <p:nvPr userDrawn="1"/>
            </p:nvSpPr>
            <p:spPr bwMode="auto">
              <a:xfrm>
                <a:off x="630" y="4027"/>
                <a:ext cx="126" cy="195"/>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50" name="Freeform 83">
                <a:extLst>
                  <a:ext uri="{FF2B5EF4-FFF2-40B4-BE49-F238E27FC236}">
                    <a16:creationId xmlns:a16="http://schemas.microsoft.com/office/drawing/2014/main" id="{6537956B-8038-57FD-BFD0-3D5B5C50D4EA}"/>
                  </a:ext>
                </a:extLst>
              </p:cNvPr>
              <p:cNvSpPr>
                <a:spLocks noGrp="1" noRot="1" noMove="1" noResize="1" noEditPoints="1" noAdjustHandles="1" noChangeArrowheads="1" noChangeShapeType="1"/>
              </p:cNvSpPr>
              <p:nvPr userDrawn="1"/>
            </p:nvSpPr>
            <p:spPr bwMode="auto">
              <a:xfrm>
                <a:off x="4023" y="4027"/>
                <a:ext cx="126" cy="195"/>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51" name="Freeform 84">
                <a:extLst>
                  <a:ext uri="{FF2B5EF4-FFF2-40B4-BE49-F238E27FC236}">
                    <a16:creationId xmlns:a16="http://schemas.microsoft.com/office/drawing/2014/main" id="{736821DE-1580-95A7-222F-43C0BCD99D95}"/>
                  </a:ext>
                </a:extLst>
              </p:cNvPr>
              <p:cNvSpPr>
                <a:spLocks noGrp="1" noRot="1" noMove="1" noResize="1" noEditPoints="1" noAdjustHandles="1" noChangeArrowheads="1" noChangeShapeType="1"/>
              </p:cNvSpPr>
              <p:nvPr userDrawn="1"/>
            </p:nvSpPr>
            <p:spPr bwMode="auto">
              <a:xfrm>
                <a:off x="3520" y="4027"/>
                <a:ext cx="126" cy="195"/>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9DC8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52" name="Freeform 85">
                <a:extLst>
                  <a:ext uri="{FF2B5EF4-FFF2-40B4-BE49-F238E27FC236}">
                    <a16:creationId xmlns:a16="http://schemas.microsoft.com/office/drawing/2014/main" id="{5AD7A0E8-31B4-324C-35C0-3943C73FE07F}"/>
                  </a:ext>
                </a:extLst>
              </p:cNvPr>
              <p:cNvSpPr>
                <a:spLocks noGrp="1" noRot="1" noMove="1" noResize="1" noEditPoints="1" noAdjustHandles="1" noChangeArrowheads="1" noChangeShapeType="1"/>
              </p:cNvSpPr>
              <p:nvPr userDrawn="1"/>
            </p:nvSpPr>
            <p:spPr bwMode="auto">
              <a:xfrm>
                <a:off x="3143" y="4027"/>
                <a:ext cx="126" cy="195"/>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53" name="Freeform 86">
                <a:extLst>
                  <a:ext uri="{FF2B5EF4-FFF2-40B4-BE49-F238E27FC236}">
                    <a16:creationId xmlns:a16="http://schemas.microsoft.com/office/drawing/2014/main" id="{7BCB5420-081B-14ED-CD8B-F54FD3EAAB7D}"/>
                  </a:ext>
                </a:extLst>
              </p:cNvPr>
              <p:cNvSpPr>
                <a:spLocks noGrp="1" noRot="1" noMove="1" noResize="1" noEditPoints="1" noAdjustHandles="1" noChangeArrowheads="1" noChangeShapeType="1"/>
              </p:cNvSpPr>
              <p:nvPr userDrawn="1"/>
            </p:nvSpPr>
            <p:spPr bwMode="auto">
              <a:xfrm>
                <a:off x="3018" y="4027"/>
                <a:ext cx="125" cy="195"/>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54" name="Freeform 87">
                <a:extLst>
                  <a:ext uri="{FF2B5EF4-FFF2-40B4-BE49-F238E27FC236}">
                    <a16:creationId xmlns:a16="http://schemas.microsoft.com/office/drawing/2014/main" id="{8D881400-CC4F-A4D8-84CA-9AFC5BFDA7C4}"/>
                  </a:ext>
                </a:extLst>
              </p:cNvPr>
              <p:cNvSpPr>
                <a:spLocks noGrp="1" noRot="1" noMove="1" noResize="1" noEditPoints="1" noAdjustHandles="1" noChangeArrowheads="1" noChangeShapeType="1"/>
              </p:cNvSpPr>
              <p:nvPr userDrawn="1"/>
            </p:nvSpPr>
            <p:spPr bwMode="auto">
              <a:xfrm>
                <a:off x="3269" y="4027"/>
                <a:ext cx="126" cy="195"/>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55" name="Freeform 88">
                <a:extLst>
                  <a:ext uri="{FF2B5EF4-FFF2-40B4-BE49-F238E27FC236}">
                    <a16:creationId xmlns:a16="http://schemas.microsoft.com/office/drawing/2014/main" id="{96E2EA6C-519F-8B7F-6376-44D543774182}"/>
                  </a:ext>
                </a:extLst>
              </p:cNvPr>
              <p:cNvSpPr>
                <a:spLocks noGrp="1" noRot="1" noMove="1" noResize="1" noEditPoints="1" noAdjustHandles="1" noChangeArrowheads="1" noChangeShapeType="1"/>
              </p:cNvSpPr>
              <p:nvPr userDrawn="1"/>
            </p:nvSpPr>
            <p:spPr bwMode="auto">
              <a:xfrm>
                <a:off x="2892" y="4027"/>
                <a:ext cx="126" cy="195"/>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56" name="Freeform 89">
                <a:extLst>
                  <a:ext uri="{FF2B5EF4-FFF2-40B4-BE49-F238E27FC236}">
                    <a16:creationId xmlns:a16="http://schemas.microsoft.com/office/drawing/2014/main" id="{62DEB410-A23D-1238-869A-E50AF1D830B5}"/>
                  </a:ext>
                </a:extLst>
              </p:cNvPr>
              <p:cNvSpPr>
                <a:spLocks noGrp="1" noRot="1" noMove="1" noResize="1" noEditPoints="1" noAdjustHandles="1" noChangeArrowheads="1" noChangeShapeType="1"/>
              </p:cNvSpPr>
              <p:nvPr userDrawn="1"/>
            </p:nvSpPr>
            <p:spPr bwMode="auto">
              <a:xfrm>
                <a:off x="3771" y="4027"/>
                <a:ext cx="126" cy="195"/>
              </a:xfrm>
              <a:custGeom>
                <a:avLst/>
                <a:gdLst>
                  <a:gd name="T0" fmla="*/ 0 w 555"/>
                  <a:gd name="T1" fmla="*/ 433 h 866"/>
                  <a:gd name="T2" fmla="*/ 555 w 555"/>
                  <a:gd name="T3" fmla="*/ 0 h 866"/>
                  <a:gd name="T4" fmla="*/ 555 w 555"/>
                  <a:gd name="T5" fmla="*/ 433 h 866"/>
                  <a:gd name="T6" fmla="*/ 555 w 555"/>
                  <a:gd name="T7" fmla="*/ 866 h 866"/>
                  <a:gd name="T8" fmla="*/ 0 w 555"/>
                  <a:gd name="T9" fmla="*/ 433 h 866"/>
                </a:gdLst>
                <a:ahLst/>
                <a:cxnLst>
                  <a:cxn ang="0">
                    <a:pos x="T0" y="T1"/>
                  </a:cxn>
                  <a:cxn ang="0">
                    <a:pos x="T2" y="T3"/>
                  </a:cxn>
                  <a:cxn ang="0">
                    <a:pos x="T4" y="T5"/>
                  </a:cxn>
                  <a:cxn ang="0">
                    <a:pos x="T6" y="T7"/>
                  </a:cxn>
                  <a:cxn ang="0">
                    <a:pos x="T8" y="T9"/>
                  </a:cxn>
                </a:cxnLst>
                <a:rect l="0" t="0" r="r" b="b"/>
                <a:pathLst>
                  <a:path w="555" h="866">
                    <a:moveTo>
                      <a:pt x="0" y="433"/>
                    </a:moveTo>
                    <a:lnTo>
                      <a:pt x="555" y="0"/>
                    </a:lnTo>
                    <a:lnTo>
                      <a:pt x="555" y="433"/>
                    </a:lnTo>
                    <a:lnTo>
                      <a:pt x="555" y="866"/>
                    </a:lnTo>
                    <a:lnTo>
                      <a:pt x="0" y="433"/>
                    </a:lnTo>
                    <a:close/>
                  </a:path>
                </a:pathLst>
              </a:custGeom>
              <a:solidFill>
                <a:srgbClr val="7E3FA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57" name="Freeform 90">
                <a:extLst>
                  <a:ext uri="{FF2B5EF4-FFF2-40B4-BE49-F238E27FC236}">
                    <a16:creationId xmlns:a16="http://schemas.microsoft.com/office/drawing/2014/main" id="{A304CC36-92BF-DD97-6F6E-D3126EFDC33B}"/>
                  </a:ext>
                </a:extLst>
              </p:cNvPr>
              <p:cNvSpPr>
                <a:spLocks noGrp="1" noRot="1" noMove="1" noResize="1" noEditPoints="1" noAdjustHandles="1" noChangeArrowheads="1" noChangeShapeType="1"/>
              </p:cNvSpPr>
              <p:nvPr userDrawn="1"/>
            </p:nvSpPr>
            <p:spPr bwMode="auto">
              <a:xfrm>
                <a:off x="4400" y="4027"/>
                <a:ext cx="125" cy="195"/>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58" name="Freeform 91">
                <a:extLst>
                  <a:ext uri="{FF2B5EF4-FFF2-40B4-BE49-F238E27FC236}">
                    <a16:creationId xmlns:a16="http://schemas.microsoft.com/office/drawing/2014/main" id="{40104C70-C515-950E-C5D3-AF034BE80673}"/>
                  </a:ext>
                </a:extLst>
              </p:cNvPr>
              <p:cNvSpPr>
                <a:spLocks noGrp="1" noRot="1" noMove="1" noResize="1" noEditPoints="1" noAdjustHandles="1" noChangeArrowheads="1" noChangeShapeType="1"/>
              </p:cNvSpPr>
              <p:nvPr userDrawn="1"/>
            </p:nvSpPr>
            <p:spPr bwMode="auto">
              <a:xfrm>
                <a:off x="3646" y="4027"/>
                <a:ext cx="125" cy="195"/>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59" name="Freeform 92">
                <a:extLst>
                  <a:ext uri="{FF2B5EF4-FFF2-40B4-BE49-F238E27FC236}">
                    <a16:creationId xmlns:a16="http://schemas.microsoft.com/office/drawing/2014/main" id="{90080354-782F-5498-80C7-FAD11327D474}"/>
                  </a:ext>
                </a:extLst>
              </p:cNvPr>
              <p:cNvSpPr>
                <a:spLocks noGrp="1" noRot="1" noMove="1" noResize="1" noEditPoints="1" noAdjustHandles="1" noChangeArrowheads="1" noChangeShapeType="1"/>
              </p:cNvSpPr>
              <p:nvPr userDrawn="1"/>
            </p:nvSpPr>
            <p:spPr bwMode="auto">
              <a:xfrm>
                <a:off x="756" y="4027"/>
                <a:ext cx="125" cy="195"/>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60" name="Freeform 93">
                <a:extLst>
                  <a:ext uri="{FF2B5EF4-FFF2-40B4-BE49-F238E27FC236}">
                    <a16:creationId xmlns:a16="http://schemas.microsoft.com/office/drawing/2014/main" id="{47D67219-4738-A5E3-8247-B3F9D6B6C5F4}"/>
                  </a:ext>
                </a:extLst>
              </p:cNvPr>
              <p:cNvSpPr>
                <a:spLocks noGrp="1" noRot="1" noMove="1" noResize="1" noEditPoints="1" noAdjustHandles="1" noChangeArrowheads="1" noChangeShapeType="1"/>
              </p:cNvSpPr>
              <p:nvPr userDrawn="1"/>
            </p:nvSpPr>
            <p:spPr bwMode="auto">
              <a:xfrm>
                <a:off x="1384" y="4027"/>
                <a:ext cx="126" cy="195"/>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61" name="Freeform 94">
                <a:extLst>
                  <a:ext uri="{FF2B5EF4-FFF2-40B4-BE49-F238E27FC236}">
                    <a16:creationId xmlns:a16="http://schemas.microsoft.com/office/drawing/2014/main" id="{31ECF877-DEF9-1786-CB95-0328681161A0}"/>
                  </a:ext>
                </a:extLst>
              </p:cNvPr>
              <p:cNvSpPr>
                <a:spLocks noGrp="1" noRot="1" noMove="1" noResize="1" noEditPoints="1" noAdjustHandles="1" noChangeArrowheads="1" noChangeShapeType="1"/>
              </p:cNvSpPr>
              <p:nvPr userDrawn="1"/>
            </p:nvSpPr>
            <p:spPr bwMode="auto">
              <a:xfrm>
                <a:off x="1133" y="4027"/>
                <a:ext cx="125" cy="195"/>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CCD3E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62" name="Freeform 95">
                <a:extLst>
                  <a:ext uri="{FF2B5EF4-FFF2-40B4-BE49-F238E27FC236}">
                    <a16:creationId xmlns:a16="http://schemas.microsoft.com/office/drawing/2014/main" id="{345E2D69-D0CF-FC4E-4C88-75F50ACF3D51}"/>
                  </a:ext>
                </a:extLst>
              </p:cNvPr>
              <p:cNvSpPr>
                <a:spLocks noGrp="1" noRot="1" noMove="1" noResize="1" noEditPoints="1" noAdjustHandles="1" noChangeArrowheads="1" noChangeShapeType="1"/>
              </p:cNvSpPr>
              <p:nvPr userDrawn="1"/>
            </p:nvSpPr>
            <p:spPr bwMode="auto">
              <a:xfrm>
                <a:off x="881" y="4027"/>
                <a:ext cx="126" cy="195"/>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CEE3F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63" name="Freeform 96">
                <a:extLst>
                  <a:ext uri="{FF2B5EF4-FFF2-40B4-BE49-F238E27FC236}">
                    <a16:creationId xmlns:a16="http://schemas.microsoft.com/office/drawing/2014/main" id="{56CA79BF-6052-5D11-AB46-9DD69502CB1A}"/>
                  </a:ext>
                </a:extLst>
              </p:cNvPr>
              <p:cNvSpPr>
                <a:spLocks noGrp="1" noRot="1" noMove="1" noResize="1" noEditPoints="1" noAdjustHandles="1" noChangeArrowheads="1" noChangeShapeType="1"/>
              </p:cNvSpPr>
              <p:nvPr userDrawn="1"/>
            </p:nvSpPr>
            <p:spPr bwMode="auto">
              <a:xfrm>
                <a:off x="1258" y="4027"/>
                <a:ext cx="126" cy="195"/>
              </a:xfrm>
              <a:custGeom>
                <a:avLst/>
                <a:gdLst>
                  <a:gd name="T0" fmla="*/ 0 w 555"/>
                  <a:gd name="T1" fmla="*/ 433 h 866"/>
                  <a:gd name="T2" fmla="*/ 555 w 555"/>
                  <a:gd name="T3" fmla="*/ 0 h 866"/>
                  <a:gd name="T4" fmla="*/ 555 w 555"/>
                  <a:gd name="T5" fmla="*/ 433 h 866"/>
                  <a:gd name="T6" fmla="*/ 555 w 555"/>
                  <a:gd name="T7" fmla="*/ 866 h 866"/>
                  <a:gd name="T8" fmla="*/ 0 w 555"/>
                  <a:gd name="T9" fmla="*/ 433 h 866"/>
                </a:gdLst>
                <a:ahLst/>
                <a:cxnLst>
                  <a:cxn ang="0">
                    <a:pos x="T0" y="T1"/>
                  </a:cxn>
                  <a:cxn ang="0">
                    <a:pos x="T2" y="T3"/>
                  </a:cxn>
                  <a:cxn ang="0">
                    <a:pos x="T4" y="T5"/>
                  </a:cxn>
                  <a:cxn ang="0">
                    <a:pos x="T6" y="T7"/>
                  </a:cxn>
                  <a:cxn ang="0">
                    <a:pos x="T8" y="T9"/>
                  </a:cxn>
                </a:cxnLst>
                <a:rect l="0" t="0" r="r" b="b"/>
                <a:pathLst>
                  <a:path w="555" h="866">
                    <a:moveTo>
                      <a:pt x="0" y="433"/>
                    </a:moveTo>
                    <a:lnTo>
                      <a:pt x="555" y="0"/>
                    </a:lnTo>
                    <a:lnTo>
                      <a:pt x="555" y="433"/>
                    </a:lnTo>
                    <a:lnTo>
                      <a:pt x="555" y="866"/>
                    </a:lnTo>
                    <a:lnTo>
                      <a:pt x="0" y="433"/>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64" name="Freeform 97">
                <a:extLst>
                  <a:ext uri="{FF2B5EF4-FFF2-40B4-BE49-F238E27FC236}">
                    <a16:creationId xmlns:a16="http://schemas.microsoft.com/office/drawing/2014/main" id="{27305B4B-141B-CFE5-3FD2-AD15C64D9E79}"/>
                  </a:ext>
                </a:extLst>
              </p:cNvPr>
              <p:cNvSpPr>
                <a:spLocks noGrp="1" noRot="1" noMove="1" noResize="1" noEditPoints="1" noAdjustHandles="1" noChangeArrowheads="1" noChangeShapeType="1"/>
              </p:cNvSpPr>
              <p:nvPr userDrawn="1"/>
            </p:nvSpPr>
            <p:spPr bwMode="auto">
              <a:xfrm>
                <a:off x="4651" y="4027"/>
                <a:ext cx="126" cy="195"/>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9DC8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65" name="Freeform 98">
                <a:extLst>
                  <a:ext uri="{FF2B5EF4-FFF2-40B4-BE49-F238E27FC236}">
                    <a16:creationId xmlns:a16="http://schemas.microsoft.com/office/drawing/2014/main" id="{8C420E2C-5793-AB59-D89F-F194314AB5A0}"/>
                  </a:ext>
                </a:extLst>
              </p:cNvPr>
              <p:cNvSpPr>
                <a:spLocks noGrp="1" noRot="1" noMove="1" noResize="1" noEditPoints="1" noAdjustHandles="1" noChangeArrowheads="1" noChangeShapeType="1"/>
              </p:cNvSpPr>
              <p:nvPr userDrawn="1"/>
            </p:nvSpPr>
            <p:spPr bwMode="auto">
              <a:xfrm>
                <a:off x="2264" y="3929"/>
                <a:ext cx="125" cy="195"/>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66" name="Freeform 99">
                <a:extLst>
                  <a:ext uri="{FF2B5EF4-FFF2-40B4-BE49-F238E27FC236}">
                    <a16:creationId xmlns:a16="http://schemas.microsoft.com/office/drawing/2014/main" id="{D22F5797-2AB0-959B-8ACE-806823FA0266}"/>
                  </a:ext>
                </a:extLst>
              </p:cNvPr>
              <p:cNvSpPr>
                <a:spLocks noGrp="1" noRot="1" noMove="1" noResize="1" noEditPoints="1" noAdjustHandles="1" noChangeArrowheads="1" noChangeShapeType="1"/>
              </p:cNvSpPr>
              <p:nvPr userDrawn="1"/>
            </p:nvSpPr>
            <p:spPr bwMode="auto">
              <a:xfrm>
                <a:off x="128" y="3929"/>
                <a:ext cx="125" cy="195"/>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67" name="Freeform 100">
                <a:extLst>
                  <a:ext uri="{FF2B5EF4-FFF2-40B4-BE49-F238E27FC236}">
                    <a16:creationId xmlns:a16="http://schemas.microsoft.com/office/drawing/2014/main" id="{EA2CBFC2-632F-7A88-D814-A47F4554EFEE}"/>
                  </a:ext>
                </a:extLst>
              </p:cNvPr>
              <p:cNvSpPr>
                <a:spLocks noGrp="1" noRot="1" noMove="1" noResize="1" noEditPoints="1" noAdjustHandles="1" noChangeArrowheads="1" noChangeShapeType="1"/>
              </p:cNvSpPr>
              <p:nvPr userDrawn="1"/>
            </p:nvSpPr>
            <p:spPr bwMode="auto">
              <a:xfrm>
                <a:off x="2" y="3929"/>
                <a:ext cx="126" cy="195"/>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68" name="Freeform 101">
                <a:extLst>
                  <a:ext uri="{FF2B5EF4-FFF2-40B4-BE49-F238E27FC236}">
                    <a16:creationId xmlns:a16="http://schemas.microsoft.com/office/drawing/2014/main" id="{50F50970-E020-0D55-819B-A83C5A3B9232}"/>
                  </a:ext>
                </a:extLst>
              </p:cNvPr>
              <p:cNvSpPr>
                <a:spLocks noGrp="1" noRot="1" noMove="1" noResize="1" noEditPoints="1" noAdjustHandles="1" noChangeArrowheads="1" noChangeShapeType="1"/>
              </p:cNvSpPr>
              <p:nvPr userDrawn="1"/>
            </p:nvSpPr>
            <p:spPr bwMode="auto">
              <a:xfrm>
                <a:off x="253" y="3929"/>
                <a:ext cx="126" cy="195"/>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0025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69" name="Freeform 102">
                <a:extLst>
                  <a:ext uri="{FF2B5EF4-FFF2-40B4-BE49-F238E27FC236}">
                    <a16:creationId xmlns:a16="http://schemas.microsoft.com/office/drawing/2014/main" id="{4386516A-BEDA-DB9B-33F6-2F1DC85BDD8A}"/>
                  </a:ext>
                </a:extLst>
              </p:cNvPr>
              <p:cNvSpPr>
                <a:spLocks noGrp="1" noRot="1" noMove="1" noResize="1" noEditPoints="1" noAdjustHandles="1" noChangeArrowheads="1" noChangeShapeType="1"/>
              </p:cNvSpPr>
              <p:nvPr userDrawn="1"/>
            </p:nvSpPr>
            <p:spPr bwMode="auto">
              <a:xfrm>
                <a:off x="1635" y="3929"/>
                <a:ext cx="126" cy="195"/>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9DC8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70" name="Freeform 103">
                <a:extLst>
                  <a:ext uri="{FF2B5EF4-FFF2-40B4-BE49-F238E27FC236}">
                    <a16:creationId xmlns:a16="http://schemas.microsoft.com/office/drawing/2014/main" id="{A04D04B3-3700-8DB0-23A3-6004DEF57F0A}"/>
                  </a:ext>
                </a:extLst>
              </p:cNvPr>
              <p:cNvSpPr>
                <a:spLocks noGrp="1" noRot="1" noMove="1" noResize="1" noEditPoints="1" noAdjustHandles="1" noChangeArrowheads="1" noChangeShapeType="1"/>
              </p:cNvSpPr>
              <p:nvPr userDrawn="1"/>
            </p:nvSpPr>
            <p:spPr bwMode="auto">
              <a:xfrm>
                <a:off x="2515" y="3929"/>
                <a:ext cx="126" cy="195"/>
              </a:xfrm>
              <a:custGeom>
                <a:avLst/>
                <a:gdLst>
                  <a:gd name="T0" fmla="*/ 0 w 555"/>
                  <a:gd name="T1" fmla="*/ 0 h 866"/>
                  <a:gd name="T2" fmla="*/ 0 w 555"/>
                  <a:gd name="T3" fmla="*/ 433 h 866"/>
                  <a:gd name="T4" fmla="*/ 0 w 555"/>
                  <a:gd name="T5" fmla="*/ 866 h 866"/>
                  <a:gd name="T6" fmla="*/ 555 w 555"/>
                  <a:gd name="T7" fmla="*/ 433 h 866"/>
                  <a:gd name="T8" fmla="*/ 0 w 555"/>
                  <a:gd name="T9" fmla="*/ 0 h 866"/>
                </a:gdLst>
                <a:ahLst/>
                <a:cxnLst>
                  <a:cxn ang="0">
                    <a:pos x="T0" y="T1"/>
                  </a:cxn>
                  <a:cxn ang="0">
                    <a:pos x="T2" y="T3"/>
                  </a:cxn>
                  <a:cxn ang="0">
                    <a:pos x="T4" y="T5"/>
                  </a:cxn>
                  <a:cxn ang="0">
                    <a:pos x="T6" y="T7"/>
                  </a:cxn>
                  <a:cxn ang="0">
                    <a:pos x="T8" y="T9"/>
                  </a:cxn>
                </a:cxnLst>
                <a:rect l="0" t="0" r="r" b="b"/>
                <a:pathLst>
                  <a:path w="555" h="866">
                    <a:moveTo>
                      <a:pt x="0" y="0"/>
                    </a:moveTo>
                    <a:lnTo>
                      <a:pt x="0" y="433"/>
                    </a:lnTo>
                    <a:lnTo>
                      <a:pt x="0" y="866"/>
                    </a:lnTo>
                    <a:lnTo>
                      <a:pt x="555" y="433"/>
                    </a:lnTo>
                    <a:lnTo>
                      <a:pt x="0"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71" name="Freeform 104">
                <a:extLst>
                  <a:ext uri="{FF2B5EF4-FFF2-40B4-BE49-F238E27FC236}">
                    <a16:creationId xmlns:a16="http://schemas.microsoft.com/office/drawing/2014/main" id="{32B9F808-D852-C31F-CC31-FEB88A4C3D52}"/>
                  </a:ext>
                </a:extLst>
              </p:cNvPr>
              <p:cNvSpPr>
                <a:spLocks noGrp="1" noRot="1" noMove="1" noResize="1" noEditPoints="1" noAdjustHandles="1" noChangeArrowheads="1" noChangeShapeType="1"/>
              </p:cNvSpPr>
              <p:nvPr userDrawn="1"/>
            </p:nvSpPr>
            <p:spPr bwMode="auto">
              <a:xfrm>
                <a:off x="3520" y="3929"/>
                <a:ext cx="126" cy="195"/>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CEE3F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72" name="Freeform 105">
                <a:extLst>
                  <a:ext uri="{FF2B5EF4-FFF2-40B4-BE49-F238E27FC236}">
                    <a16:creationId xmlns:a16="http://schemas.microsoft.com/office/drawing/2014/main" id="{7E3ECF2F-3871-AF84-E807-C5ACE1CD2F8A}"/>
                  </a:ext>
                </a:extLst>
              </p:cNvPr>
              <p:cNvSpPr>
                <a:spLocks noGrp="1" noRot="1" noMove="1" noResize="1" noEditPoints="1" noAdjustHandles="1" noChangeArrowheads="1" noChangeShapeType="1"/>
              </p:cNvSpPr>
              <p:nvPr userDrawn="1"/>
            </p:nvSpPr>
            <p:spPr bwMode="auto">
              <a:xfrm>
                <a:off x="3395" y="3929"/>
                <a:ext cx="125" cy="195"/>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73" name="Freeform 106">
                <a:extLst>
                  <a:ext uri="{FF2B5EF4-FFF2-40B4-BE49-F238E27FC236}">
                    <a16:creationId xmlns:a16="http://schemas.microsoft.com/office/drawing/2014/main" id="{28283A7E-A9EF-B1F0-1155-DD5B1DEE2C63}"/>
                  </a:ext>
                </a:extLst>
              </p:cNvPr>
              <p:cNvSpPr>
                <a:spLocks noGrp="1" noRot="1" noMove="1" noResize="1" noEditPoints="1" noAdjustHandles="1" noChangeArrowheads="1" noChangeShapeType="1"/>
              </p:cNvSpPr>
              <p:nvPr userDrawn="1"/>
            </p:nvSpPr>
            <p:spPr bwMode="auto">
              <a:xfrm>
                <a:off x="3646" y="3929"/>
                <a:ext cx="125" cy="195"/>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73DAD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74" name="Freeform 107">
                <a:extLst>
                  <a:ext uri="{FF2B5EF4-FFF2-40B4-BE49-F238E27FC236}">
                    <a16:creationId xmlns:a16="http://schemas.microsoft.com/office/drawing/2014/main" id="{D9B90F39-C0B0-9614-1454-C48B2BA3F030}"/>
                  </a:ext>
                </a:extLst>
              </p:cNvPr>
              <p:cNvSpPr>
                <a:spLocks noGrp="1" noRot="1" noMove="1" noResize="1" noEditPoints="1" noAdjustHandles="1" noChangeArrowheads="1" noChangeShapeType="1"/>
              </p:cNvSpPr>
              <p:nvPr userDrawn="1"/>
            </p:nvSpPr>
            <p:spPr bwMode="auto">
              <a:xfrm>
                <a:off x="1761" y="3929"/>
                <a:ext cx="126" cy="195"/>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CEE3F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75" name="Freeform 108">
                <a:extLst>
                  <a:ext uri="{FF2B5EF4-FFF2-40B4-BE49-F238E27FC236}">
                    <a16:creationId xmlns:a16="http://schemas.microsoft.com/office/drawing/2014/main" id="{B8631D70-31A4-6F16-368C-ACD842EE835C}"/>
                  </a:ext>
                </a:extLst>
              </p:cNvPr>
              <p:cNvSpPr>
                <a:spLocks noGrp="1" noRot="1" noMove="1" noResize="1" noEditPoints="1" noAdjustHandles="1" noChangeArrowheads="1" noChangeShapeType="1"/>
              </p:cNvSpPr>
              <p:nvPr userDrawn="1"/>
            </p:nvSpPr>
            <p:spPr bwMode="auto">
              <a:xfrm>
                <a:off x="2892" y="3929"/>
                <a:ext cx="126" cy="195"/>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76" name="Freeform 109">
                <a:extLst>
                  <a:ext uri="{FF2B5EF4-FFF2-40B4-BE49-F238E27FC236}">
                    <a16:creationId xmlns:a16="http://schemas.microsoft.com/office/drawing/2014/main" id="{D8FE025C-D3ED-FC0E-36C7-6D68DB0711A3}"/>
                  </a:ext>
                </a:extLst>
              </p:cNvPr>
              <p:cNvSpPr>
                <a:spLocks noGrp="1" noRot="1" noMove="1" noResize="1" noEditPoints="1" noAdjustHandles="1" noChangeArrowheads="1" noChangeShapeType="1"/>
              </p:cNvSpPr>
              <p:nvPr userDrawn="1"/>
            </p:nvSpPr>
            <p:spPr bwMode="auto">
              <a:xfrm>
                <a:off x="2138" y="3929"/>
                <a:ext cx="126" cy="195"/>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77" name="Freeform 110">
                <a:extLst>
                  <a:ext uri="{FF2B5EF4-FFF2-40B4-BE49-F238E27FC236}">
                    <a16:creationId xmlns:a16="http://schemas.microsoft.com/office/drawing/2014/main" id="{0FCF2753-6A93-06D6-D97E-4D24906A4A62}"/>
                  </a:ext>
                </a:extLst>
              </p:cNvPr>
              <p:cNvSpPr>
                <a:spLocks noGrp="1" noRot="1" noMove="1" noResize="1" noEditPoints="1" noAdjustHandles="1" noChangeArrowheads="1" noChangeShapeType="1"/>
              </p:cNvSpPr>
              <p:nvPr userDrawn="1"/>
            </p:nvSpPr>
            <p:spPr bwMode="auto">
              <a:xfrm>
                <a:off x="2389" y="3929"/>
                <a:ext cx="126" cy="195"/>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78" name="Freeform 111">
                <a:extLst>
                  <a:ext uri="{FF2B5EF4-FFF2-40B4-BE49-F238E27FC236}">
                    <a16:creationId xmlns:a16="http://schemas.microsoft.com/office/drawing/2014/main" id="{1313FBBB-5C69-FB92-79DE-CCEFB22AA8DB}"/>
                  </a:ext>
                </a:extLst>
              </p:cNvPr>
              <p:cNvSpPr>
                <a:spLocks noGrp="1" noRot="1" noMove="1" noResize="1" noEditPoints="1" noAdjustHandles="1" noChangeArrowheads="1" noChangeShapeType="1"/>
              </p:cNvSpPr>
              <p:nvPr userDrawn="1"/>
            </p:nvSpPr>
            <p:spPr bwMode="auto">
              <a:xfrm>
                <a:off x="1510" y="3929"/>
                <a:ext cx="125" cy="195"/>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79" name="Freeform 112">
                <a:extLst>
                  <a:ext uri="{FF2B5EF4-FFF2-40B4-BE49-F238E27FC236}">
                    <a16:creationId xmlns:a16="http://schemas.microsoft.com/office/drawing/2014/main" id="{1ADE8CDB-8B4F-15B4-7A6B-62F6FC4C3D0E}"/>
                  </a:ext>
                </a:extLst>
              </p:cNvPr>
              <p:cNvSpPr>
                <a:spLocks noGrp="1" noRot="1" noMove="1" noResize="1" noEditPoints="1" noAdjustHandles="1" noChangeArrowheads="1" noChangeShapeType="1"/>
              </p:cNvSpPr>
              <p:nvPr userDrawn="1"/>
            </p:nvSpPr>
            <p:spPr bwMode="auto">
              <a:xfrm>
                <a:off x="1258" y="3929"/>
                <a:ext cx="126" cy="195"/>
              </a:xfrm>
              <a:custGeom>
                <a:avLst/>
                <a:gdLst>
                  <a:gd name="T0" fmla="*/ 555 w 555"/>
                  <a:gd name="T1" fmla="*/ 433 h 866"/>
                  <a:gd name="T2" fmla="*/ 0 w 555"/>
                  <a:gd name="T3" fmla="*/ 866 h 866"/>
                  <a:gd name="T4" fmla="*/ 0 w 555"/>
                  <a:gd name="T5" fmla="*/ 433 h 866"/>
                  <a:gd name="T6" fmla="*/ 0 w 555"/>
                  <a:gd name="T7" fmla="*/ 0 h 866"/>
                  <a:gd name="T8" fmla="*/ 555 w 555"/>
                  <a:gd name="T9" fmla="*/ 433 h 866"/>
                </a:gdLst>
                <a:ahLst/>
                <a:cxnLst>
                  <a:cxn ang="0">
                    <a:pos x="T0" y="T1"/>
                  </a:cxn>
                  <a:cxn ang="0">
                    <a:pos x="T2" y="T3"/>
                  </a:cxn>
                  <a:cxn ang="0">
                    <a:pos x="T4" y="T5"/>
                  </a:cxn>
                  <a:cxn ang="0">
                    <a:pos x="T6" y="T7"/>
                  </a:cxn>
                  <a:cxn ang="0">
                    <a:pos x="T8" y="T9"/>
                  </a:cxn>
                </a:cxnLst>
                <a:rect l="0" t="0" r="r" b="b"/>
                <a:pathLst>
                  <a:path w="555" h="866">
                    <a:moveTo>
                      <a:pt x="555" y="433"/>
                    </a:moveTo>
                    <a:lnTo>
                      <a:pt x="0" y="866"/>
                    </a:lnTo>
                    <a:lnTo>
                      <a:pt x="0" y="433"/>
                    </a:lnTo>
                    <a:lnTo>
                      <a:pt x="0" y="0"/>
                    </a:lnTo>
                    <a:lnTo>
                      <a:pt x="555"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80" name="Freeform 113">
                <a:extLst>
                  <a:ext uri="{FF2B5EF4-FFF2-40B4-BE49-F238E27FC236}">
                    <a16:creationId xmlns:a16="http://schemas.microsoft.com/office/drawing/2014/main" id="{B2163DEA-17DD-7CB4-7BB7-57903C8E29B1}"/>
                  </a:ext>
                </a:extLst>
              </p:cNvPr>
              <p:cNvSpPr>
                <a:spLocks noGrp="1" noRot="1" noMove="1" noResize="1" noEditPoints="1" noAdjustHandles="1" noChangeArrowheads="1" noChangeShapeType="1"/>
              </p:cNvSpPr>
              <p:nvPr userDrawn="1"/>
            </p:nvSpPr>
            <p:spPr bwMode="auto">
              <a:xfrm>
                <a:off x="4902" y="3929"/>
                <a:ext cx="126" cy="195"/>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B6D6E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81" name="Freeform 114">
                <a:extLst>
                  <a:ext uri="{FF2B5EF4-FFF2-40B4-BE49-F238E27FC236}">
                    <a16:creationId xmlns:a16="http://schemas.microsoft.com/office/drawing/2014/main" id="{A717E656-CD31-73E9-8530-19AB4F52BDE1}"/>
                  </a:ext>
                </a:extLst>
              </p:cNvPr>
              <p:cNvSpPr>
                <a:spLocks noGrp="1" noRot="1" noMove="1" noResize="1" noEditPoints="1" noAdjustHandles="1" noChangeArrowheads="1" noChangeShapeType="1"/>
              </p:cNvSpPr>
              <p:nvPr userDrawn="1"/>
            </p:nvSpPr>
            <p:spPr bwMode="auto">
              <a:xfrm>
                <a:off x="4651" y="3929"/>
                <a:ext cx="126" cy="195"/>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CBB2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82" name="Freeform 115">
                <a:extLst>
                  <a:ext uri="{FF2B5EF4-FFF2-40B4-BE49-F238E27FC236}">
                    <a16:creationId xmlns:a16="http://schemas.microsoft.com/office/drawing/2014/main" id="{6E350218-3EF7-5C51-5FDF-814C8565CB57}"/>
                  </a:ext>
                </a:extLst>
              </p:cNvPr>
              <p:cNvSpPr>
                <a:spLocks noGrp="1" noRot="1" noMove="1" noResize="1" noEditPoints="1" noAdjustHandles="1" noChangeArrowheads="1" noChangeShapeType="1"/>
              </p:cNvSpPr>
              <p:nvPr userDrawn="1"/>
            </p:nvSpPr>
            <p:spPr bwMode="auto">
              <a:xfrm>
                <a:off x="4400" y="3929"/>
                <a:ext cx="125" cy="195"/>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9DC8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83" name="Freeform 116">
                <a:extLst>
                  <a:ext uri="{FF2B5EF4-FFF2-40B4-BE49-F238E27FC236}">
                    <a16:creationId xmlns:a16="http://schemas.microsoft.com/office/drawing/2014/main" id="{B20477DD-BEDD-7D30-D6E7-307FBC6EA061}"/>
                  </a:ext>
                </a:extLst>
              </p:cNvPr>
              <p:cNvSpPr>
                <a:spLocks noGrp="1" noRot="1" noMove="1" noResize="1" noEditPoints="1" noAdjustHandles="1" noChangeArrowheads="1" noChangeShapeType="1"/>
              </p:cNvSpPr>
              <p:nvPr userDrawn="1"/>
            </p:nvSpPr>
            <p:spPr bwMode="auto">
              <a:xfrm>
                <a:off x="5279" y="3929"/>
                <a:ext cx="126" cy="195"/>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9DC8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84" name="Freeform 117">
                <a:extLst>
                  <a:ext uri="{FF2B5EF4-FFF2-40B4-BE49-F238E27FC236}">
                    <a16:creationId xmlns:a16="http://schemas.microsoft.com/office/drawing/2014/main" id="{AA486E8D-47B0-9B31-0A06-A45D5F2AD784}"/>
                  </a:ext>
                </a:extLst>
              </p:cNvPr>
              <p:cNvSpPr>
                <a:spLocks noGrp="1" noRot="1" noMove="1" noResize="1" noEditPoints="1" noAdjustHandles="1" noChangeArrowheads="1" noChangeShapeType="1"/>
              </p:cNvSpPr>
              <p:nvPr userDrawn="1"/>
            </p:nvSpPr>
            <p:spPr bwMode="auto">
              <a:xfrm>
                <a:off x="630" y="3831"/>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85" name="Freeform 118">
                <a:extLst>
                  <a:ext uri="{FF2B5EF4-FFF2-40B4-BE49-F238E27FC236}">
                    <a16:creationId xmlns:a16="http://schemas.microsoft.com/office/drawing/2014/main" id="{3BA67A3C-2D8D-0159-F4CB-492F0DFAA4F8}"/>
                  </a:ext>
                </a:extLst>
              </p:cNvPr>
              <p:cNvSpPr>
                <a:spLocks noGrp="1" noRot="1" noMove="1" noResize="1" noEditPoints="1" noAdjustHandles="1" noChangeArrowheads="1" noChangeShapeType="1"/>
              </p:cNvSpPr>
              <p:nvPr userDrawn="1"/>
            </p:nvSpPr>
            <p:spPr bwMode="auto">
              <a:xfrm>
                <a:off x="253" y="3831"/>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86" name="Freeform 119">
                <a:extLst>
                  <a:ext uri="{FF2B5EF4-FFF2-40B4-BE49-F238E27FC236}">
                    <a16:creationId xmlns:a16="http://schemas.microsoft.com/office/drawing/2014/main" id="{5A3562D4-3302-3EBA-9754-D02D5BC50279}"/>
                  </a:ext>
                </a:extLst>
              </p:cNvPr>
              <p:cNvSpPr>
                <a:spLocks noGrp="1" noRot="1" noMove="1" noResize="1" noEditPoints="1" noAdjustHandles="1" noChangeArrowheads="1" noChangeShapeType="1"/>
              </p:cNvSpPr>
              <p:nvPr userDrawn="1"/>
            </p:nvSpPr>
            <p:spPr bwMode="auto">
              <a:xfrm>
                <a:off x="2766" y="3831"/>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87" name="Freeform 120">
                <a:extLst>
                  <a:ext uri="{FF2B5EF4-FFF2-40B4-BE49-F238E27FC236}">
                    <a16:creationId xmlns:a16="http://schemas.microsoft.com/office/drawing/2014/main" id="{C7A68045-E4A5-A094-C641-54ED1C9ECCDC}"/>
                  </a:ext>
                </a:extLst>
              </p:cNvPr>
              <p:cNvSpPr>
                <a:spLocks noGrp="1" noRot="1" noMove="1" noResize="1" noEditPoints="1" noAdjustHandles="1" noChangeArrowheads="1" noChangeShapeType="1"/>
              </p:cNvSpPr>
              <p:nvPr userDrawn="1"/>
            </p:nvSpPr>
            <p:spPr bwMode="auto">
              <a:xfrm>
                <a:off x="2389" y="3831"/>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6CAC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88" name="Freeform 121">
                <a:extLst>
                  <a:ext uri="{FF2B5EF4-FFF2-40B4-BE49-F238E27FC236}">
                    <a16:creationId xmlns:a16="http://schemas.microsoft.com/office/drawing/2014/main" id="{EF7F6629-0802-FCC2-A9A0-59B48A872B2E}"/>
                  </a:ext>
                </a:extLst>
              </p:cNvPr>
              <p:cNvSpPr>
                <a:spLocks noGrp="1" noRot="1" noMove="1" noResize="1" noEditPoints="1" noAdjustHandles="1" noChangeArrowheads="1" noChangeShapeType="1"/>
              </p:cNvSpPr>
              <p:nvPr userDrawn="1"/>
            </p:nvSpPr>
            <p:spPr bwMode="auto">
              <a:xfrm>
                <a:off x="2515" y="3831"/>
                <a:ext cx="126" cy="196"/>
              </a:xfrm>
              <a:custGeom>
                <a:avLst/>
                <a:gdLst>
                  <a:gd name="T0" fmla="*/ 0 w 555"/>
                  <a:gd name="T1" fmla="*/ 433 h 866"/>
                  <a:gd name="T2" fmla="*/ 555 w 555"/>
                  <a:gd name="T3" fmla="*/ 866 h 866"/>
                  <a:gd name="T4" fmla="*/ 555 w 555"/>
                  <a:gd name="T5" fmla="*/ 433 h 866"/>
                  <a:gd name="T6" fmla="*/ 555 w 555"/>
                  <a:gd name="T7" fmla="*/ 0 h 866"/>
                  <a:gd name="T8" fmla="*/ 0 w 555"/>
                  <a:gd name="T9" fmla="*/ 433 h 866"/>
                </a:gdLst>
                <a:ahLst/>
                <a:cxnLst>
                  <a:cxn ang="0">
                    <a:pos x="T0" y="T1"/>
                  </a:cxn>
                  <a:cxn ang="0">
                    <a:pos x="T2" y="T3"/>
                  </a:cxn>
                  <a:cxn ang="0">
                    <a:pos x="T4" y="T5"/>
                  </a:cxn>
                  <a:cxn ang="0">
                    <a:pos x="T6" y="T7"/>
                  </a:cxn>
                  <a:cxn ang="0">
                    <a:pos x="T8" y="T9"/>
                  </a:cxn>
                </a:cxnLst>
                <a:rect l="0" t="0" r="r" b="b"/>
                <a:pathLst>
                  <a:path w="555" h="866">
                    <a:moveTo>
                      <a:pt x="0" y="433"/>
                    </a:moveTo>
                    <a:lnTo>
                      <a:pt x="555" y="866"/>
                    </a:lnTo>
                    <a:lnTo>
                      <a:pt x="555" y="433"/>
                    </a:lnTo>
                    <a:lnTo>
                      <a:pt x="555" y="0"/>
                    </a:lnTo>
                    <a:lnTo>
                      <a:pt x="0" y="433"/>
                    </a:lnTo>
                    <a:close/>
                  </a:path>
                </a:pathLst>
              </a:custGeom>
              <a:solidFill>
                <a:srgbClr val="73DAD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89" name="Freeform 122">
                <a:extLst>
                  <a:ext uri="{FF2B5EF4-FFF2-40B4-BE49-F238E27FC236}">
                    <a16:creationId xmlns:a16="http://schemas.microsoft.com/office/drawing/2014/main" id="{8A0BDEB2-63CD-8CF1-C516-885D3FCBC35E}"/>
                  </a:ext>
                </a:extLst>
              </p:cNvPr>
              <p:cNvSpPr>
                <a:spLocks noGrp="1" noRot="1" noMove="1" noResize="1" noEditPoints="1" noAdjustHandles="1" noChangeArrowheads="1" noChangeShapeType="1"/>
              </p:cNvSpPr>
              <p:nvPr userDrawn="1"/>
            </p:nvSpPr>
            <p:spPr bwMode="auto">
              <a:xfrm>
                <a:off x="3143" y="3831"/>
                <a:ext cx="126" cy="196"/>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90" name="Freeform 123">
                <a:extLst>
                  <a:ext uri="{FF2B5EF4-FFF2-40B4-BE49-F238E27FC236}">
                    <a16:creationId xmlns:a16="http://schemas.microsoft.com/office/drawing/2014/main" id="{EFB3390A-B397-59CA-CA3E-A2BFD68AD6DF}"/>
                  </a:ext>
                </a:extLst>
              </p:cNvPr>
              <p:cNvSpPr>
                <a:spLocks noGrp="1" noRot="1" noMove="1" noResize="1" noEditPoints="1" noAdjustHandles="1" noChangeArrowheads="1" noChangeShapeType="1"/>
              </p:cNvSpPr>
              <p:nvPr userDrawn="1"/>
            </p:nvSpPr>
            <p:spPr bwMode="auto">
              <a:xfrm>
                <a:off x="4274" y="3831"/>
                <a:ext cx="126"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91" name="Freeform 124">
                <a:extLst>
                  <a:ext uri="{FF2B5EF4-FFF2-40B4-BE49-F238E27FC236}">
                    <a16:creationId xmlns:a16="http://schemas.microsoft.com/office/drawing/2014/main" id="{C1BA8FE0-1310-2FC8-4F1C-558D4B2977A2}"/>
                  </a:ext>
                </a:extLst>
              </p:cNvPr>
              <p:cNvSpPr>
                <a:spLocks noGrp="1" noRot="1" noMove="1" noResize="1" noEditPoints="1" noAdjustHandles="1" noChangeArrowheads="1" noChangeShapeType="1"/>
              </p:cNvSpPr>
              <p:nvPr userDrawn="1"/>
            </p:nvSpPr>
            <p:spPr bwMode="auto">
              <a:xfrm>
                <a:off x="3897" y="3831"/>
                <a:ext cx="126"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CEE3F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92" name="Freeform 125">
                <a:extLst>
                  <a:ext uri="{FF2B5EF4-FFF2-40B4-BE49-F238E27FC236}">
                    <a16:creationId xmlns:a16="http://schemas.microsoft.com/office/drawing/2014/main" id="{18D63BF0-0B1D-E783-AA49-DA3872D568FF}"/>
                  </a:ext>
                </a:extLst>
              </p:cNvPr>
              <p:cNvSpPr>
                <a:spLocks noGrp="1" noRot="1" noMove="1" noResize="1" noEditPoints="1" noAdjustHandles="1" noChangeArrowheads="1" noChangeShapeType="1"/>
              </p:cNvSpPr>
              <p:nvPr userDrawn="1"/>
            </p:nvSpPr>
            <p:spPr bwMode="auto">
              <a:xfrm>
                <a:off x="3771" y="3831"/>
                <a:ext cx="126" cy="196"/>
              </a:xfrm>
              <a:custGeom>
                <a:avLst/>
                <a:gdLst>
                  <a:gd name="T0" fmla="*/ 0 w 555"/>
                  <a:gd name="T1" fmla="*/ 433 h 866"/>
                  <a:gd name="T2" fmla="*/ 555 w 555"/>
                  <a:gd name="T3" fmla="*/ 0 h 866"/>
                  <a:gd name="T4" fmla="*/ 555 w 555"/>
                  <a:gd name="T5" fmla="*/ 433 h 866"/>
                  <a:gd name="T6" fmla="*/ 555 w 555"/>
                  <a:gd name="T7" fmla="*/ 866 h 866"/>
                  <a:gd name="T8" fmla="*/ 0 w 555"/>
                  <a:gd name="T9" fmla="*/ 433 h 866"/>
                </a:gdLst>
                <a:ahLst/>
                <a:cxnLst>
                  <a:cxn ang="0">
                    <a:pos x="T0" y="T1"/>
                  </a:cxn>
                  <a:cxn ang="0">
                    <a:pos x="T2" y="T3"/>
                  </a:cxn>
                  <a:cxn ang="0">
                    <a:pos x="T4" y="T5"/>
                  </a:cxn>
                  <a:cxn ang="0">
                    <a:pos x="T6" y="T7"/>
                  </a:cxn>
                  <a:cxn ang="0">
                    <a:pos x="T8" y="T9"/>
                  </a:cxn>
                </a:cxnLst>
                <a:rect l="0" t="0" r="r" b="b"/>
                <a:pathLst>
                  <a:path w="555" h="866">
                    <a:moveTo>
                      <a:pt x="0" y="433"/>
                    </a:moveTo>
                    <a:lnTo>
                      <a:pt x="555" y="0"/>
                    </a:lnTo>
                    <a:lnTo>
                      <a:pt x="555" y="433"/>
                    </a:lnTo>
                    <a:lnTo>
                      <a:pt x="555" y="866"/>
                    </a:lnTo>
                    <a:lnTo>
                      <a:pt x="0" y="433"/>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93" name="Freeform 126">
                <a:extLst>
                  <a:ext uri="{FF2B5EF4-FFF2-40B4-BE49-F238E27FC236}">
                    <a16:creationId xmlns:a16="http://schemas.microsoft.com/office/drawing/2014/main" id="{2F3B2567-31C6-EC2B-FCDB-CD6082DAE3F0}"/>
                  </a:ext>
                </a:extLst>
              </p:cNvPr>
              <p:cNvSpPr>
                <a:spLocks noGrp="1" noRot="1" noMove="1" noResize="1" noEditPoints="1" noAdjustHandles="1" noChangeArrowheads="1" noChangeShapeType="1"/>
              </p:cNvSpPr>
              <p:nvPr userDrawn="1"/>
            </p:nvSpPr>
            <p:spPr bwMode="auto">
              <a:xfrm>
                <a:off x="4023" y="3831"/>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94" name="Freeform 127">
                <a:extLst>
                  <a:ext uri="{FF2B5EF4-FFF2-40B4-BE49-F238E27FC236}">
                    <a16:creationId xmlns:a16="http://schemas.microsoft.com/office/drawing/2014/main" id="{8761FD10-FC97-E132-5A79-53FFA42D20B8}"/>
                  </a:ext>
                </a:extLst>
              </p:cNvPr>
              <p:cNvSpPr>
                <a:spLocks noGrp="1" noRot="1" noMove="1" noResize="1" noEditPoints="1" noAdjustHandles="1" noChangeArrowheads="1" noChangeShapeType="1"/>
              </p:cNvSpPr>
              <p:nvPr userDrawn="1"/>
            </p:nvSpPr>
            <p:spPr bwMode="auto">
              <a:xfrm>
                <a:off x="2264" y="3831"/>
                <a:ext cx="125"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73DAD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95" name="Freeform 128">
                <a:extLst>
                  <a:ext uri="{FF2B5EF4-FFF2-40B4-BE49-F238E27FC236}">
                    <a16:creationId xmlns:a16="http://schemas.microsoft.com/office/drawing/2014/main" id="{8E0DED69-3E9B-62EA-F814-038C6271A1E8}"/>
                  </a:ext>
                </a:extLst>
              </p:cNvPr>
              <p:cNvSpPr>
                <a:spLocks noGrp="1" noRot="1" noMove="1" noResize="1" noEditPoints="1" noAdjustHandles="1" noChangeArrowheads="1" noChangeShapeType="1"/>
              </p:cNvSpPr>
              <p:nvPr userDrawn="1"/>
            </p:nvSpPr>
            <p:spPr bwMode="auto">
              <a:xfrm>
                <a:off x="756" y="3831"/>
                <a:ext cx="125" cy="196"/>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6CAC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96" name="Freeform 129">
                <a:extLst>
                  <a:ext uri="{FF2B5EF4-FFF2-40B4-BE49-F238E27FC236}">
                    <a16:creationId xmlns:a16="http://schemas.microsoft.com/office/drawing/2014/main" id="{29A746DD-DEA1-CBF5-2522-217A8F625BEF}"/>
                  </a:ext>
                </a:extLst>
              </p:cNvPr>
              <p:cNvSpPr>
                <a:spLocks noGrp="1" noRot="1" noMove="1" noResize="1" noEditPoints="1" noAdjustHandles="1" noChangeArrowheads="1" noChangeShapeType="1"/>
              </p:cNvSpPr>
              <p:nvPr userDrawn="1"/>
            </p:nvSpPr>
            <p:spPr bwMode="auto">
              <a:xfrm>
                <a:off x="1384" y="3831"/>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97" name="Freeform 130">
                <a:extLst>
                  <a:ext uri="{FF2B5EF4-FFF2-40B4-BE49-F238E27FC236}">
                    <a16:creationId xmlns:a16="http://schemas.microsoft.com/office/drawing/2014/main" id="{207D3EA2-3949-EB2A-954C-D106BEC41CD2}"/>
                  </a:ext>
                </a:extLst>
              </p:cNvPr>
              <p:cNvSpPr>
                <a:spLocks noGrp="1" noRot="1" noMove="1" noResize="1" noEditPoints="1" noAdjustHandles="1" noChangeArrowheads="1" noChangeShapeType="1"/>
              </p:cNvSpPr>
              <p:nvPr userDrawn="1"/>
            </p:nvSpPr>
            <p:spPr bwMode="auto">
              <a:xfrm>
                <a:off x="1510" y="3831"/>
                <a:ext cx="125"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CEE3F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98" name="Freeform 131">
                <a:extLst>
                  <a:ext uri="{FF2B5EF4-FFF2-40B4-BE49-F238E27FC236}">
                    <a16:creationId xmlns:a16="http://schemas.microsoft.com/office/drawing/2014/main" id="{FD193518-38EB-CA0E-487F-5E38C4C1DA3D}"/>
                  </a:ext>
                </a:extLst>
              </p:cNvPr>
              <p:cNvSpPr>
                <a:spLocks noGrp="1" noRot="1" noMove="1" noResize="1" noEditPoints="1" noAdjustHandles="1" noChangeArrowheads="1" noChangeShapeType="1"/>
              </p:cNvSpPr>
              <p:nvPr userDrawn="1"/>
            </p:nvSpPr>
            <p:spPr bwMode="auto">
              <a:xfrm>
                <a:off x="1635" y="3831"/>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99" name="Freeform 132">
                <a:extLst>
                  <a:ext uri="{FF2B5EF4-FFF2-40B4-BE49-F238E27FC236}">
                    <a16:creationId xmlns:a16="http://schemas.microsoft.com/office/drawing/2014/main" id="{19EAB67D-2F55-5480-5902-94A42192B697}"/>
                  </a:ext>
                </a:extLst>
              </p:cNvPr>
              <p:cNvSpPr>
                <a:spLocks noGrp="1" noRot="1" noMove="1" noResize="1" noEditPoints="1" noAdjustHandles="1" noChangeArrowheads="1" noChangeShapeType="1"/>
              </p:cNvSpPr>
              <p:nvPr userDrawn="1"/>
            </p:nvSpPr>
            <p:spPr bwMode="auto">
              <a:xfrm>
                <a:off x="1887" y="3831"/>
                <a:ext cx="125"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00" name="Freeform 133">
                <a:extLst>
                  <a:ext uri="{FF2B5EF4-FFF2-40B4-BE49-F238E27FC236}">
                    <a16:creationId xmlns:a16="http://schemas.microsoft.com/office/drawing/2014/main" id="{93AE2D49-79FF-517C-8BD3-0C4C04D67E7B}"/>
                  </a:ext>
                </a:extLst>
              </p:cNvPr>
              <p:cNvSpPr>
                <a:spLocks noGrp="1" noRot="1" noMove="1" noResize="1" noEditPoints="1" noAdjustHandles="1" noChangeArrowheads="1" noChangeShapeType="1"/>
              </p:cNvSpPr>
              <p:nvPr userDrawn="1"/>
            </p:nvSpPr>
            <p:spPr bwMode="auto">
              <a:xfrm>
                <a:off x="1007" y="3831"/>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F3D7E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01" name="Freeform 134">
                <a:extLst>
                  <a:ext uri="{FF2B5EF4-FFF2-40B4-BE49-F238E27FC236}">
                    <a16:creationId xmlns:a16="http://schemas.microsoft.com/office/drawing/2014/main" id="{2472446E-B29C-8FC4-F177-671E199979C2}"/>
                  </a:ext>
                </a:extLst>
              </p:cNvPr>
              <p:cNvSpPr>
                <a:spLocks noGrp="1" noRot="1" noMove="1" noResize="1" noEditPoints="1" noAdjustHandles="1" noChangeArrowheads="1" noChangeShapeType="1"/>
              </p:cNvSpPr>
              <p:nvPr userDrawn="1"/>
            </p:nvSpPr>
            <p:spPr bwMode="auto">
              <a:xfrm>
                <a:off x="4777" y="3831"/>
                <a:ext cx="125"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02" name="Freeform 135">
                <a:extLst>
                  <a:ext uri="{FF2B5EF4-FFF2-40B4-BE49-F238E27FC236}">
                    <a16:creationId xmlns:a16="http://schemas.microsoft.com/office/drawing/2014/main" id="{156C62E7-2E49-3255-DC1F-E51393D066A7}"/>
                  </a:ext>
                </a:extLst>
              </p:cNvPr>
              <p:cNvSpPr>
                <a:spLocks noGrp="1" noRot="1" noMove="1" noResize="1" noEditPoints="1" noAdjustHandles="1" noChangeArrowheads="1" noChangeShapeType="1"/>
              </p:cNvSpPr>
              <p:nvPr userDrawn="1"/>
            </p:nvSpPr>
            <p:spPr bwMode="auto">
              <a:xfrm>
                <a:off x="4400" y="3831"/>
                <a:ext cx="125"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CBB2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03" name="Freeform 136">
                <a:extLst>
                  <a:ext uri="{FF2B5EF4-FFF2-40B4-BE49-F238E27FC236}">
                    <a16:creationId xmlns:a16="http://schemas.microsoft.com/office/drawing/2014/main" id="{1B0ADF01-2DA0-0383-AD80-927F0B485591}"/>
                  </a:ext>
                </a:extLst>
              </p:cNvPr>
              <p:cNvSpPr>
                <a:spLocks noGrp="1" noRot="1" noMove="1" noResize="1" noEditPoints="1" noAdjustHandles="1" noChangeArrowheads="1" noChangeShapeType="1"/>
              </p:cNvSpPr>
              <p:nvPr userDrawn="1"/>
            </p:nvSpPr>
            <p:spPr bwMode="auto">
              <a:xfrm>
                <a:off x="5279" y="3831"/>
                <a:ext cx="126" cy="196"/>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CEE3F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04" name="Freeform 137">
                <a:extLst>
                  <a:ext uri="{FF2B5EF4-FFF2-40B4-BE49-F238E27FC236}">
                    <a16:creationId xmlns:a16="http://schemas.microsoft.com/office/drawing/2014/main" id="{84BE9DFE-69A0-1024-8FB2-0169E4673C0A}"/>
                  </a:ext>
                </a:extLst>
              </p:cNvPr>
              <p:cNvSpPr>
                <a:spLocks noGrp="1" noRot="1" noMove="1" noResize="1" noEditPoints="1" noAdjustHandles="1" noChangeArrowheads="1" noChangeShapeType="1"/>
              </p:cNvSpPr>
              <p:nvPr userDrawn="1"/>
            </p:nvSpPr>
            <p:spPr bwMode="auto">
              <a:xfrm>
                <a:off x="5405" y="3831"/>
                <a:ext cx="126" cy="196"/>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4FBA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05" name="Freeform 138">
                <a:extLst>
                  <a:ext uri="{FF2B5EF4-FFF2-40B4-BE49-F238E27FC236}">
                    <a16:creationId xmlns:a16="http://schemas.microsoft.com/office/drawing/2014/main" id="{8EA81390-6763-27FD-C298-D79F6F1219A4}"/>
                  </a:ext>
                </a:extLst>
              </p:cNvPr>
              <p:cNvSpPr>
                <a:spLocks noGrp="1" noRot="1" noMove="1" noResize="1" noEditPoints="1" noAdjustHandles="1" noChangeArrowheads="1" noChangeShapeType="1"/>
              </p:cNvSpPr>
              <p:nvPr userDrawn="1"/>
            </p:nvSpPr>
            <p:spPr bwMode="auto">
              <a:xfrm>
                <a:off x="5656" y="3831"/>
                <a:ext cx="126" cy="196"/>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06" name="Freeform 139">
                <a:extLst>
                  <a:ext uri="{FF2B5EF4-FFF2-40B4-BE49-F238E27FC236}">
                    <a16:creationId xmlns:a16="http://schemas.microsoft.com/office/drawing/2014/main" id="{E6F4D777-02EB-66F4-23F4-9FF8E21E455D}"/>
                  </a:ext>
                </a:extLst>
              </p:cNvPr>
              <p:cNvSpPr>
                <a:spLocks noGrp="1" noRot="1" noMove="1" noResize="1" noEditPoints="1" noAdjustHandles="1" noChangeArrowheads="1" noChangeShapeType="1"/>
              </p:cNvSpPr>
              <p:nvPr userDrawn="1"/>
            </p:nvSpPr>
            <p:spPr bwMode="auto">
              <a:xfrm>
                <a:off x="505" y="3831"/>
                <a:ext cx="125"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07" name="Freeform 140">
                <a:extLst>
                  <a:ext uri="{FF2B5EF4-FFF2-40B4-BE49-F238E27FC236}">
                    <a16:creationId xmlns:a16="http://schemas.microsoft.com/office/drawing/2014/main" id="{DCC9FBD9-E213-2F6F-3D63-C3D33B066D54}"/>
                  </a:ext>
                </a:extLst>
              </p:cNvPr>
              <p:cNvSpPr>
                <a:spLocks noGrp="1" noRot="1" noMove="1" noResize="1" noEditPoints="1" noAdjustHandles="1" noChangeArrowheads="1" noChangeShapeType="1"/>
              </p:cNvSpPr>
              <p:nvPr userDrawn="1"/>
            </p:nvSpPr>
            <p:spPr bwMode="auto">
              <a:xfrm>
                <a:off x="2641" y="3733"/>
                <a:ext cx="125"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08" name="Freeform 141">
                <a:extLst>
                  <a:ext uri="{FF2B5EF4-FFF2-40B4-BE49-F238E27FC236}">
                    <a16:creationId xmlns:a16="http://schemas.microsoft.com/office/drawing/2014/main" id="{264AED11-22F3-17BD-E96D-9697033E1430}"/>
                  </a:ext>
                </a:extLst>
              </p:cNvPr>
              <p:cNvSpPr>
                <a:spLocks noGrp="1" noRot="1" noMove="1" noResize="1" noEditPoints="1" noAdjustHandles="1" noChangeArrowheads="1" noChangeShapeType="1"/>
              </p:cNvSpPr>
              <p:nvPr userDrawn="1"/>
            </p:nvSpPr>
            <p:spPr bwMode="auto">
              <a:xfrm>
                <a:off x="505" y="3733"/>
                <a:ext cx="125"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09" name="Freeform 142">
                <a:extLst>
                  <a:ext uri="{FF2B5EF4-FFF2-40B4-BE49-F238E27FC236}">
                    <a16:creationId xmlns:a16="http://schemas.microsoft.com/office/drawing/2014/main" id="{DD51A171-EBEF-66C8-DEEF-B46825D84759}"/>
                  </a:ext>
                </a:extLst>
              </p:cNvPr>
              <p:cNvSpPr>
                <a:spLocks noGrp="1" noRot="1" noMove="1" noResize="1" noEditPoints="1" noAdjustHandles="1" noChangeArrowheads="1" noChangeShapeType="1"/>
              </p:cNvSpPr>
              <p:nvPr userDrawn="1"/>
            </p:nvSpPr>
            <p:spPr bwMode="auto">
              <a:xfrm>
                <a:off x="253" y="3733"/>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6CAC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10" name="Freeform 143">
                <a:extLst>
                  <a:ext uri="{FF2B5EF4-FFF2-40B4-BE49-F238E27FC236}">
                    <a16:creationId xmlns:a16="http://schemas.microsoft.com/office/drawing/2014/main" id="{8610B9A1-AA80-01F3-660B-2DA0E82CF5F6}"/>
                  </a:ext>
                </a:extLst>
              </p:cNvPr>
              <p:cNvSpPr>
                <a:spLocks noGrp="1" noRot="1" noMove="1" noResize="1" noEditPoints="1" noAdjustHandles="1" noChangeArrowheads="1" noChangeShapeType="1"/>
              </p:cNvSpPr>
              <p:nvPr userDrawn="1"/>
            </p:nvSpPr>
            <p:spPr bwMode="auto">
              <a:xfrm>
                <a:off x="379" y="3733"/>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73DAD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11" name="Freeform 144">
                <a:extLst>
                  <a:ext uri="{FF2B5EF4-FFF2-40B4-BE49-F238E27FC236}">
                    <a16:creationId xmlns:a16="http://schemas.microsoft.com/office/drawing/2014/main" id="{815DB29F-C438-9457-475F-EE1E825922D0}"/>
                  </a:ext>
                </a:extLst>
              </p:cNvPr>
              <p:cNvSpPr>
                <a:spLocks noGrp="1" noRot="1" noMove="1" noResize="1" noEditPoints="1" noAdjustHandles="1" noChangeArrowheads="1" noChangeShapeType="1"/>
              </p:cNvSpPr>
              <p:nvPr userDrawn="1"/>
            </p:nvSpPr>
            <p:spPr bwMode="auto">
              <a:xfrm>
                <a:off x="2389" y="3733"/>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12" name="Freeform 145">
                <a:extLst>
                  <a:ext uri="{FF2B5EF4-FFF2-40B4-BE49-F238E27FC236}">
                    <a16:creationId xmlns:a16="http://schemas.microsoft.com/office/drawing/2014/main" id="{87B7AA2E-71DD-9DB5-0EBD-173BCBFBD105}"/>
                  </a:ext>
                </a:extLst>
              </p:cNvPr>
              <p:cNvSpPr>
                <a:spLocks noGrp="1" noRot="1" noMove="1" noResize="1" noEditPoints="1" noAdjustHandles="1" noChangeArrowheads="1" noChangeShapeType="1"/>
              </p:cNvSpPr>
              <p:nvPr userDrawn="1"/>
            </p:nvSpPr>
            <p:spPr bwMode="auto">
              <a:xfrm>
                <a:off x="3520" y="3733"/>
                <a:ext cx="126" cy="196"/>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13" name="Freeform 146">
                <a:extLst>
                  <a:ext uri="{FF2B5EF4-FFF2-40B4-BE49-F238E27FC236}">
                    <a16:creationId xmlns:a16="http://schemas.microsoft.com/office/drawing/2014/main" id="{2A9183D8-9A90-C0E4-86A9-57938BD76C0C}"/>
                  </a:ext>
                </a:extLst>
              </p:cNvPr>
              <p:cNvSpPr>
                <a:spLocks noGrp="1" noRot="1" noMove="1" noResize="1" noEditPoints="1" noAdjustHandles="1" noChangeArrowheads="1" noChangeShapeType="1"/>
              </p:cNvSpPr>
              <p:nvPr userDrawn="1"/>
            </p:nvSpPr>
            <p:spPr bwMode="auto">
              <a:xfrm>
                <a:off x="3143" y="3733"/>
                <a:ext cx="126" cy="196"/>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6CAC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14" name="Freeform 147">
                <a:extLst>
                  <a:ext uri="{FF2B5EF4-FFF2-40B4-BE49-F238E27FC236}">
                    <a16:creationId xmlns:a16="http://schemas.microsoft.com/office/drawing/2014/main" id="{36FEFE51-4F3C-A1A9-1625-A5C341068E76}"/>
                  </a:ext>
                </a:extLst>
              </p:cNvPr>
              <p:cNvSpPr>
                <a:spLocks noGrp="1" noRot="1" noMove="1" noResize="1" noEditPoints="1" noAdjustHandles="1" noChangeArrowheads="1" noChangeShapeType="1"/>
              </p:cNvSpPr>
              <p:nvPr userDrawn="1"/>
            </p:nvSpPr>
            <p:spPr bwMode="auto">
              <a:xfrm>
                <a:off x="3018" y="3733"/>
                <a:ext cx="125" cy="196"/>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73DAD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15" name="Freeform 148">
                <a:extLst>
                  <a:ext uri="{FF2B5EF4-FFF2-40B4-BE49-F238E27FC236}">
                    <a16:creationId xmlns:a16="http://schemas.microsoft.com/office/drawing/2014/main" id="{A22FA3BE-03AA-8D92-1455-36A43781DCB0}"/>
                  </a:ext>
                </a:extLst>
              </p:cNvPr>
              <p:cNvSpPr>
                <a:spLocks noGrp="1" noRot="1" noMove="1" noResize="1" noEditPoints="1" noAdjustHandles="1" noChangeArrowheads="1" noChangeShapeType="1"/>
              </p:cNvSpPr>
              <p:nvPr userDrawn="1"/>
            </p:nvSpPr>
            <p:spPr bwMode="auto">
              <a:xfrm>
                <a:off x="4149" y="3733"/>
                <a:ext cx="125"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16" name="Freeform 149">
                <a:extLst>
                  <a:ext uri="{FF2B5EF4-FFF2-40B4-BE49-F238E27FC236}">
                    <a16:creationId xmlns:a16="http://schemas.microsoft.com/office/drawing/2014/main" id="{CDB50365-4DE2-D363-971A-5C44B6F42573}"/>
                  </a:ext>
                </a:extLst>
              </p:cNvPr>
              <p:cNvSpPr>
                <a:spLocks noGrp="1" noRot="1" noMove="1" noResize="1" noEditPoints="1" noAdjustHandles="1" noChangeArrowheads="1" noChangeShapeType="1"/>
              </p:cNvSpPr>
              <p:nvPr userDrawn="1"/>
            </p:nvSpPr>
            <p:spPr bwMode="auto">
              <a:xfrm>
                <a:off x="3897" y="3733"/>
                <a:ext cx="126"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17" name="Freeform 150">
                <a:extLst>
                  <a:ext uri="{FF2B5EF4-FFF2-40B4-BE49-F238E27FC236}">
                    <a16:creationId xmlns:a16="http://schemas.microsoft.com/office/drawing/2014/main" id="{18277C13-8719-BE3B-630C-BFED56AE57AD}"/>
                  </a:ext>
                </a:extLst>
              </p:cNvPr>
              <p:cNvSpPr>
                <a:spLocks noGrp="1" noRot="1" noMove="1" noResize="1" noEditPoints="1" noAdjustHandles="1" noChangeArrowheads="1" noChangeShapeType="1"/>
              </p:cNvSpPr>
              <p:nvPr userDrawn="1"/>
            </p:nvSpPr>
            <p:spPr bwMode="auto">
              <a:xfrm>
                <a:off x="4274" y="3733"/>
                <a:ext cx="126"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18" name="Freeform 151">
                <a:extLst>
                  <a:ext uri="{FF2B5EF4-FFF2-40B4-BE49-F238E27FC236}">
                    <a16:creationId xmlns:a16="http://schemas.microsoft.com/office/drawing/2014/main" id="{F482727B-6DE9-7771-D2F8-890D941156A7}"/>
                  </a:ext>
                </a:extLst>
              </p:cNvPr>
              <p:cNvSpPr>
                <a:spLocks noGrp="1" noRot="1" noMove="1" noResize="1" noEditPoints="1" noAdjustHandles="1" noChangeArrowheads="1" noChangeShapeType="1"/>
              </p:cNvSpPr>
              <p:nvPr userDrawn="1"/>
            </p:nvSpPr>
            <p:spPr bwMode="auto">
              <a:xfrm>
                <a:off x="2138" y="3733"/>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19" name="Freeform 152">
                <a:extLst>
                  <a:ext uri="{FF2B5EF4-FFF2-40B4-BE49-F238E27FC236}">
                    <a16:creationId xmlns:a16="http://schemas.microsoft.com/office/drawing/2014/main" id="{AC743649-8F2F-7CB4-060D-78255D13D7F5}"/>
                  </a:ext>
                </a:extLst>
              </p:cNvPr>
              <p:cNvSpPr>
                <a:spLocks noGrp="1" noRot="1" noMove="1" noResize="1" noEditPoints="1" noAdjustHandles="1" noChangeArrowheads="1" noChangeShapeType="1"/>
              </p:cNvSpPr>
              <p:nvPr userDrawn="1"/>
            </p:nvSpPr>
            <p:spPr bwMode="auto">
              <a:xfrm>
                <a:off x="3646" y="3733"/>
                <a:ext cx="125"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20" name="Freeform 153">
                <a:extLst>
                  <a:ext uri="{FF2B5EF4-FFF2-40B4-BE49-F238E27FC236}">
                    <a16:creationId xmlns:a16="http://schemas.microsoft.com/office/drawing/2014/main" id="{5223E691-C0F0-334D-28AE-5B86B88DE929}"/>
                  </a:ext>
                </a:extLst>
              </p:cNvPr>
              <p:cNvSpPr>
                <a:spLocks noGrp="1" noRot="1" noMove="1" noResize="1" noEditPoints="1" noAdjustHandles="1" noChangeArrowheads="1" noChangeShapeType="1"/>
              </p:cNvSpPr>
              <p:nvPr userDrawn="1"/>
            </p:nvSpPr>
            <p:spPr bwMode="auto">
              <a:xfrm>
                <a:off x="1384" y="3733"/>
                <a:ext cx="126" cy="196"/>
              </a:xfrm>
              <a:custGeom>
                <a:avLst/>
                <a:gdLst>
                  <a:gd name="T0" fmla="*/ 555 w 555"/>
                  <a:gd name="T1" fmla="*/ 0 h 866"/>
                  <a:gd name="T2" fmla="*/ 555 w 555"/>
                  <a:gd name="T3" fmla="*/ 433 h 866"/>
                  <a:gd name="T4" fmla="*/ 555 w 555"/>
                  <a:gd name="T5" fmla="*/ 866 h 866"/>
                  <a:gd name="T6" fmla="*/ 0 w 555"/>
                  <a:gd name="T7" fmla="*/ 433 h 866"/>
                  <a:gd name="T8" fmla="*/ 555 w 555"/>
                  <a:gd name="T9" fmla="*/ 0 h 866"/>
                </a:gdLst>
                <a:ahLst/>
                <a:cxnLst>
                  <a:cxn ang="0">
                    <a:pos x="T0" y="T1"/>
                  </a:cxn>
                  <a:cxn ang="0">
                    <a:pos x="T2" y="T3"/>
                  </a:cxn>
                  <a:cxn ang="0">
                    <a:pos x="T4" y="T5"/>
                  </a:cxn>
                  <a:cxn ang="0">
                    <a:pos x="T6" y="T7"/>
                  </a:cxn>
                  <a:cxn ang="0">
                    <a:pos x="T8" y="T9"/>
                  </a:cxn>
                </a:cxnLst>
                <a:rect l="0" t="0" r="r" b="b"/>
                <a:pathLst>
                  <a:path w="555" h="866">
                    <a:moveTo>
                      <a:pt x="555" y="0"/>
                    </a:moveTo>
                    <a:lnTo>
                      <a:pt x="555" y="433"/>
                    </a:lnTo>
                    <a:lnTo>
                      <a:pt x="555" y="866"/>
                    </a:lnTo>
                    <a:lnTo>
                      <a:pt x="0" y="433"/>
                    </a:lnTo>
                    <a:lnTo>
                      <a:pt x="555" y="0"/>
                    </a:lnTo>
                    <a:close/>
                  </a:path>
                </a:pathLst>
              </a:custGeom>
              <a:solidFill>
                <a:srgbClr val="EF3A8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21" name="Freeform 154">
                <a:extLst>
                  <a:ext uri="{FF2B5EF4-FFF2-40B4-BE49-F238E27FC236}">
                    <a16:creationId xmlns:a16="http://schemas.microsoft.com/office/drawing/2014/main" id="{BD8F5B41-729F-EA6E-778B-BA179F8F58B2}"/>
                  </a:ext>
                </a:extLst>
              </p:cNvPr>
              <p:cNvSpPr>
                <a:spLocks noGrp="1" noRot="1" noMove="1" noResize="1" noEditPoints="1" noAdjustHandles="1" noChangeArrowheads="1" noChangeShapeType="1"/>
              </p:cNvSpPr>
              <p:nvPr userDrawn="1"/>
            </p:nvSpPr>
            <p:spPr bwMode="auto">
              <a:xfrm>
                <a:off x="881" y="3733"/>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22" name="Freeform 155">
                <a:extLst>
                  <a:ext uri="{FF2B5EF4-FFF2-40B4-BE49-F238E27FC236}">
                    <a16:creationId xmlns:a16="http://schemas.microsoft.com/office/drawing/2014/main" id="{DFF11A6B-1FDC-1632-CF55-4605E2D2D03C}"/>
                  </a:ext>
                </a:extLst>
              </p:cNvPr>
              <p:cNvSpPr>
                <a:spLocks noGrp="1" noRot="1" noMove="1" noResize="1" noEditPoints="1" noAdjustHandles="1" noChangeArrowheads="1" noChangeShapeType="1"/>
              </p:cNvSpPr>
              <p:nvPr userDrawn="1"/>
            </p:nvSpPr>
            <p:spPr bwMode="auto">
              <a:xfrm>
                <a:off x="1133" y="3733"/>
                <a:ext cx="125"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23" name="Freeform 156">
                <a:extLst>
                  <a:ext uri="{FF2B5EF4-FFF2-40B4-BE49-F238E27FC236}">
                    <a16:creationId xmlns:a16="http://schemas.microsoft.com/office/drawing/2014/main" id="{EAD409B0-6951-C963-5434-1EA976F498B2}"/>
                  </a:ext>
                </a:extLst>
              </p:cNvPr>
              <p:cNvSpPr>
                <a:spLocks noGrp="1" noRot="1" noMove="1" noResize="1" noEditPoints="1" noAdjustHandles="1" noChangeArrowheads="1" noChangeShapeType="1"/>
              </p:cNvSpPr>
              <p:nvPr userDrawn="1"/>
            </p:nvSpPr>
            <p:spPr bwMode="auto">
              <a:xfrm>
                <a:off x="1635" y="3733"/>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7E3FA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24" name="Freeform 157">
                <a:extLst>
                  <a:ext uri="{FF2B5EF4-FFF2-40B4-BE49-F238E27FC236}">
                    <a16:creationId xmlns:a16="http://schemas.microsoft.com/office/drawing/2014/main" id="{5DC7C854-C648-1C7F-CD83-9FB4B8E6F5D8}"/>
                  </a:ext>
                </a:extLst>
              </p:cNvPr>
              <p:cNvSpPr>
                <a:spLocks noGrp="1" noRot="1" noMove="1" noResize="1" noEditPoints="1" noAdjustHandles="1" noChangeArrowheads="1" noChangeShapeType="1"/>
              </p:cNvSpPr>
              <p:nvPr userDrawn="1"/>
            </p:nvSpPr>
            <p:spPr bwMode="auto">
              <a:xfrm>
                <a:off x="2012" y="3733"/>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ACEA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25" name="Freeform 158">
                <a:extLst>
                  <a:ext uri="{FF2B5EF4-FFF2-40B4-BE49-F238E27FC236}">
                    <a16:creationId xmlns:a16="http://schemas.microsoft.com/office/drawing/2014/main" id="{D918E1F2-F455-088E-0F91-AFDC2D98FF1D}"/>
                  </a:ext>
                </a:extLst>
              </p:cNvPr>
              <p:cNvSpPr>
                <a:spLocks noGrp="1" noRot="1" noMove="1" noResize="1" noEditPoints="1" noAdjustHandles="1" noChangeArrowheads="1" noChangeShapeType="1"/>
              </p:cNvSpPr>
              <p:nvPr userDrawn="1"/>
            </p:nvSpPr>
            <p:spPr bwMode="auto">
              <a:xfrm>
                <a:off x="4651" y="3733"/>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73DAD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26" name="Freeform 159">
                <a:extLst>
                  <a:ext uri="{FF2B5EF4-FFF2-40B4-BE49-F238E27FC236}">
                    <a16:creationId xmlns:a16="http://schemas.microsoft.com/office/drawing/2014/main" id="{243E41A3-8AB1-9322-8813-E25C1999E6FE}"/>
                  </a:ext>
                </a:extLst>
              </p:cNvPr>
              <p:cNvSpPr>
                <a:spLocks noGrp="1" noRot="1" noMove="1" noResize="1" noEditPoints="1" noAdjustHandles="1" noChangeArrowheads="1" noChangeShapeType="1"/>
              </p:cNvSpPr>
              <p:nvPr userDrawn="1"/>
            </p:nvSpPr>
            <p:spPr bwMode="auto">
              <a:xfrm>
                <a:off x="5656" y="3733"/>
                <a:ext cx="126" cy="196"/>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6CAC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27" name="Freeform 160">
                <a:extLst>
                  <a:ext uri="{FF2B5EF4-FFF2-40B4-BE49-F238E27FC236}">
                    <a16:creationId xmlns:a16="http://schemas.microsoft.com/office/drawing/2014/main" id="{F8973A0C-EDE7-E68B-E0AA-9CD44BDE09FC}"/>
                  </a:ext>
                </a:extLst>
              </p:cNvPr>
              <p:cNvSpPr>
                <a:spLocks noGrp="1" noRot="1" noMove="1" noResize="1" noEditPoints="1" noAdjustHandles="1" noChangeArrowheads="1" noChangeShapeType="1"/>
              </p:cNvSpPr>
              <p:nvPr userDrawn="1"/>
            </p:nvSpPr>
            <p:spPr bwMode="auto">
              <a:xfrm>
                <a:off x="5531" y="3733"/>
                <a:ext cx="125" cy="196"/>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73DAD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28" name="Freeform 161">
                <a:extLst>
                  <a:ext uri="{FF2B5EF4-FFF2-40B4-BE49-F238E27FC236}">
                    <a16:creationId xmlns:a16="http://schemas.microsoft.com/office/drawing/2014/main" id="{06C29900-8D8C-100E-2C17-AF886B2ECA80}"/>
                  </a:ext>
                </a:extLst>
              </p:cNvPr>
              <p:cNvSpPr>
                <a:spLocks noGrp="1" noRot="1" noMove="1" noResize="1" noEditPoints="1" noAdjustHandles="1" noChangeArrowheads="1" noChangeShapeType="1"/>
              </p:cNvSpPr>
              <p:nvPr userDrawn="1"/>
            </p:nvSpPr>
            <p:spPr bwMode="auto">
              <a:xfrm>
                <a:off x="630" y="3635"/>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9DC8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29" name="Freeform 162">
                <a:extLst>
                  <a:ext uri="{FF2B5EF4-FFF2-40B4-BE49-F238E27FC236}">
                    <a16:creationId xmlns:a16="http://schemas.microsoft.com/office/drawing/2014/main" id="{9BE17DC7-4D73-E43A-91F8-789D67CC7B9C}"/>
                  </a:ext>
                </a:extLst>
              </p:cNvPr>
              <p:cNvSpPr>
                <a:spLocks noGrp="1" noRot="1" noMove="1" noResize="1" noEditPoints="1" noAdjustHandles="1" noChangeArrowheads="1" noChangeShapeType="1"/>
              </p:cNvSpPr>
              <p:nvPr userDrawn="1"/>
            </p:nvSpPr>
            <p:spPr bwMode="auto">
              <a:xfrm>
                <a:off x="2515" y="3635"/>
                <a:ext cx="126" cy="196"/>
              </a:xfrm>
              <a:custGeom>
                <a:avLst/>
                <a:gdLst>
                  <a:gd name="T0" fmla="*/ 0 w 555"/>
                  <a:gd name="T1" fmla="*/ 433 h 866"/>
                  <a:gd name="T2" fmla="*/ 555 w 555"/>
                  <a:gd name="T3" fmla="*/ 866 h 866"/>
                  <a:gd name="T4" fmla="*/ 555 w 555"/>
                  <a:gd name="T5" fmla="*/ 433 h 866"/>
                  <a:gd name="T6" fmla="*/ 555 w 555"/>
                  <a:gd name="T7" fmla="*/ 0 h 866"/>
                  <a:gd name="T8" fmla="*/ 0 w 555"/>
                  <a:gd name="T9" fmla="*/ 433 h 866"/>
                </a:gdLst>
                <a:ahLst/>
                <a:cxnLst>
                  <a:cxn ang="0">
                    <a:pos x="T0" y="T1"/>
                  </a:cxn>
                  <a:cxn ang="0">
                    <a:pos x="T2" y="T3"/>
                  </a:cxn>
                  <a:cxn ang="0">
                    <a:pos x="T4" y="T5"/>
                  </a:cxn>
                  <a:cxn ang="0">
                    <a:pos x="T6" y="T7"/>
                  </a:cxn>
                  <a:cxn ang="0">
                    <a:pos x="T8" y="T9"/>
                  </a:cxn>
                </a:cxnLst>
                <a:rect l="0" t="0" r="r" b="b"/>
                <a:pathLst>
                  <a:path w="555" h="866">
                    <a:moveTo>
                      <a:pt x="0" y="433"/>
                    </a:moveTo>
                    <a:lnTo>
                      <a:pt x="555" y="866"/>
                    </a:lnTo>
                    <a:lnTo>
                      <a:pt x="555" y="433"/>
                    </a:lnTo>
                    <a:lnTo>
                      <a:pt x="555"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30" name="Freeform 163">
                <a:extLst>
                  <a:ext uri="{FF2B5EF4-FFF2-40B4-BE49-F238E27FC236}">
                    <a16:creationId xmlns:a16="http://schemas.microsoft.com/office/drawing/2014/main" id="{AFDDA8CD-EC3B-C007-9EBA-9982842AF73C}"/>
                  </a:ext>
                </a:extLst>
              </p:cNvPr>
              <p:cNvSpPr>
                <a:spLocks noGrp="1" noRot="1" noMove="1" noResize="1" noEditPoints="1" noAdjustHandles="1" noChangeArrowheads="1" noChangeShapeType="1"/>
              </p:cNvSpPr>
              <p:nvPr userDrawn="1"/>
            </p:nvSpPr>
            <p:spPr bwMode="auto">
              <a:xfrm>
                <a:off x="253" y="3635"/>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31" name="Freeform 164">
                <a:extLst>
                  <a:ext uri="{FF2B5EF4-FFF2-40B4-BE49-F238E27FC236}">
                    <a16:creationId xmlns:a16="http://schemas.microsoft.com/office/drawing/2014/main" id="{194CA8D1-D459-BB17-40A4-EC708D948A00}"/>
                  </a:ext>
                </a:extLst>
              </p:cNvPr>
              <p:cNvSpPr>
                <a:spLocks noGrp="1" noRot="1" noMove="1" noResize="1" noEditPoints="1" noAdjustHandles="1" noChangeArrowheads="1" noChangeShapeType="1"/>
              </p:cNvSpPr>
              <p:nvPr userDrawn="1"/>
            </p:nvSpPr>
            <p:spPr bwMode="auto">
              <a:xfrm>
                <a:off x="3018" y="3635"/>
                <a:ext cx="125" cy="196"/>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32" name="Freeform 165">
                <a:extLst>
                  <a:ext uri="{FF2B5EF4-FFF2-40B4-BE49-F238E27FC236}">
                    <a16:creationId xmlns:a16="http://schemas.microsoft.com/office/drawing/2014/main" id="{0D975736-88A9-016A-9445-81203B417E1D}"/>
                  </a:ext>
                </a:extLst>
              </p:cNvPr>
              <p:cNvSpPr>
                <a:spLocks noGrp="1" noRot="1" noMove="1" noResize="1" noEditPoints="1" noAdjustHandles="1" noChangeArrowheads="1" noChangeShapeType="1"/>
              </p:cNvSpPr>
              <p:nvPr userDrawn="1"/>
            </p:nvSpPr>
            <p:spPr bwMode="auto">
              <a:xfrm>
                <a:off x="3143" y="3635"/>
                <a:ext cx="126" cy="196"/>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33" name="Freeform 166">
                <a:extLst>
                  <a:ext uri="{FF2B5EF4-FFF2-40B4-BE49-F238E27FC236}">
                    <a16:creationId xmlns:a16="http://schemas.microsoft.com/office/drawing/2014/main" id="{BF8147EA-98C5-73C9-5993-25173AEDC0B9}"/>
                  </a:ext>
                </a:extLst>
              </p:cNvPr>
              <p:cNvSpPr>
                <a:spLocks noGrp="1" noRot="1" noMove="1" noResize="1" noEditPoints="1" noAdjustHandles="1" noChangeArrowheads="1" noChangeShapeType="1"/>
              </p:cNvSpPr>
              <p:nvPr userDrawn="1"/>
            </p:nvSpPr>
            <p:spPr bwMode="auto">
              <a:xfrm>
                <a:off x="3269" y="3635"/>
                <a:ext cx="126" cy="196"/>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34" name="Freeform 167">
                <a:extLst>
                  <a:ext uri="{FF2B5EF4-FFF2-40B4-BE49-F238E27FC236}">
                    <a16:creationId xmlns:a16="http://schemas.microsoft.com/office/drawing/2014/main" id="{A604631B-B70D-34AB-5DE2-1648A76DE63E}"/>
                  </a:ext>
                </a:extLst>
              </p:cNvPr>
              <p:cNvSpPr>
                <a:spLocks noGrp="1" noRot="1" noMove="1" noResize="1" noEditPoints="1" noAdjustHandles="1" noChangeArrowheads="1" noChangeShapeType="1"/>
              </p:cNvSpPr>
              <p:nvPr userDrawn="1"/>
            </p:nvSpPr>
            <p:spPr bwMode="auto">
              <a:xfrm>
                <a:off x="4274" y="3635"/>
                <a:ext cx="126"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73DAD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35" name="Freeform 168">
                <a:extLst>
                  <a:ext uri="{FF2B5EF4-FFF2-40B4-BE49-F238E27FC236}">
                    <a16:creationId xmlns:a16="http://schemas.microsoft.com/office/drawing/2014/main" id="{A7C48E49-79A9-22A5-15A2-0C823B1959D2}"/>
                  </a:ext>
                </a:extLst>
              </p:cNvPr>
              <p:cNvSpPr>
                <a:spLocks noGrp="1" noRot="1" noMove="1" noResize="1" noEditPoints="1" noAdjustHandles="1" noChangeArrowheads="1" noChangeShapeType="1"/>
              </p:cNvSpPr>
              <p:nvPr userDrawn="1"/>
            </p:nvSpPr>
            <p:spPr bwMode="auto">
              <a:xfrm>
                <a:off x="4023" y="3635"/>
                <a:ext cx="126"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36" name="Freeform 169">
                <a:extLst>
                  <a:ext uri="{FF2B5EF4-FFF2-40B4-BE49-F238E27FC236}">
                    <a16:creationId xmlns:a16="http://schemas.microsoft.com/office/drawing/2014/main" id="{A78D4765-785F-0E03-9D40-13FB642C09CB}"/>
                  </a:ext>
                </a:extLst>
              </p:cNvPr>
              <p:cNvSpPr>
                <a:spLocks noGrp="1" noRot="1" noMove="1" noResize="1" noEditPoints="1" noAdjustHandles="1" noChangeArrowheads="1" noChangeShapeType="1"/>
              </p:cNvSpPr>
              <p:nvPr userDrawn="1"/>
            </p:nvSpPr>
            <p:spPr bwMode="auto">
              <a:xfrm>
                <a:off x="3771" y="3635"/>
                <a:ext cx="126" cy="196"/>
              </a:xfrm>
              <a:custGeom>
                <a:avLst/>
                <a:gdLst>
                  <a:gd name="T0" fmla="*/ 0 w 555"/>
                  <a:gd name="T1" fmla="*/ 433 h 866"/>
                  <a:gd name="T2" fmla="*/ 555 w 555"/>
                  <a:gd name="T3" fmla="*/ 0 h 866"/>
                  <a:gd name="T4" fmla="*/ 555 w 555"/>
                  <a:gd name="T5" fmla="*/ 433 h 866"/>
                  <a:gd name="T6" fmla="*/ 555 w 555"/>
                  <a:gd name="T7" fmla="*/ 866 h 866"/>
                  <a:gd name="T8" fmla="*/ 0 w 555"/>
                  <a:gd name="T9" fmla="*/ 433 h 866"/>
                </a:gdLst>
                <a:ahLst/>
                <a:cxnLst>
                  <a:cxn ang="0">
                    <a:pos x="T0" y="T1"/>
                  </a:cxn>
                  <a:cxn ang="0">
                    <a:pos x="T2" y="T3"/>
                  </a:cxn>
                  <a:cxn ang="0">
                    <a:pos x="T4" y="T5"/>
                  </a:cxn>
                  <a:cxn ang="0">
                    <a:pos x="T6" y="T7"/>
                  </a:cxn>
                  <a:cxn ang="0">
                    <a:pos x="T8" y="T9"/>
                  </a:cxn>
                </a:cxnLst>
                <a:rect l="0" t="0" r="r" b="b"/>
                <a:pathLst>
                  <a:path w="555" h="866">
                    <a:moveTo>
                      <a:pt x="0" y="433"/>
                    </a:moveTo>
                    <a:lnTo>
                      <a:pt x="555" y="0"/>
                    </a:lnTo>
                    <a:lnTo>
                      <a:pt x="555" y="433"/>
                    </a:lnTo>
                    <a:lnTo>
                      <a:pt x="555" y="866"/>
                    </a:lnTo>
                    <a:lnTo>
                      <a:pt x="0" y="433"/>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37" name="Freeform 170">
                <a:extLst>
                  <a:ext uri="{FF2B5EF4-FFF2-40B4-BE49-F238E27FC236}">
                    <a16:creationId xmlns:a16="http://schemas.microsoft.com/office/drawing/2014/main" id="{9A1BE770-E10F-24B3-28DA-2DBF83A4A98A}"/>
                  </a:ext>
                </a:extLst>
              </p:cNvPr>
              <p:cNvSpPr>
                <a:spLocks noGrp="1" noRot="1" noMove="1" noResize="1" noEditPoints="1" noAdjustHandles="1" noChangeArrowheads="1" noChangeShapeType="1"/>
              </p:cNvSpPr>
              <p:nvPr userDrawn="1"/>
            </p:nvSpPr>
            <p:spPr bwMode="auto">
              <a:xfrm>
                <a:off x="2264" y="3635"/>
                <a:ext cx="125"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38" name="Freeform 171">
                <a:extLst>
                  <a:ext uri="{FF2B5EF4-FFF2-40B4-BE49-F238E27FC236}">
                    <a16:creationId xmlns:a16="http://schemas.microsoft.com/office/drawing/2014/main" id="{B7C0B5DC-F0D5-01E9-C36E-07D680989237}"/>
                  </a:ext>
                </a:extLst>
              </p:cNvPr>
              <p:cNvSpPr>
                <a:spLocks noGrp="1" noRot="1" noMove="1" noResize="1" noEditPoints="1" noAdjustHandles="1" noChangeArrowheads="1" noChangeShapeType="1"/>
              </p:cNvSpPr>
              <p:nvPr userDrawn="1"/>
            </p:nvSpPr>
            <p:spPr bwMode="auto">
              <a:xfrm>
                <a:off x="3646" y="3635"/>
                <a:ext cx="125"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CEE3F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39" name="Freeform 172">
                <a:extLst>
                  <a:ext uri="{FF2B5EF4-FFF2-40B4-BE49-F238E27FC236}">
                    <a16:creationId xmlns:a16="http://schemas.microsoft.com/office/drawing/2014/main" id="{E4934838-801C-8A3C-DFE4-7A6D441CF9FB}"/>
                  </a:ext>
                </a:extLst>
              </p:cNvPr>
              <p:cNvSpPr>
                <a:spLocks noGrp="1" noRot="1" noMove="1" noResize="1" noEditPoints="1" noAdjustHandles="1" noChangeArrowheads="1" noChangeShapeType="1"/>
              </p:cNvSpPr>
              <p:nvPr userDrawn="1"/>
            </p:nvSpPr>
            <p:spPr bwMode="auto">
              <a:xfrm>
                <a:off x="2138" y="3635"/>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40" name="Freeform 173">
                <a:extLst>
                  <a:ext uri="{FF2B5EF4-FFF2-40B4-BE49-F238E27FC236}">
                    <a16:creationId xmlns:a16="http://schemas.microsoft.com/office/drawing/2014/main" id="{B2DFC160-0E61-6F7C-E07E-06B9A622CEEC}"/>
                  </a:ext>
                </a:extLst>
              </p:cNvPr>
              <p:cNvSpPr>
                <a:spLocks noGrp="1" noRot="1" noMove="1" noResize="1" noEditPoints="1" noAdjustHandles="1" noChangeArrowheads="1" noChangeShapeType="1"/>
              </p:cNvSpPr>
              <p:nvPr userDrawn="1"/>
            </p:nvSpPr>
            <p:spPr bwMode="auto">
              <a:xfrm>
                <a:off x="2892" y="3635"/>
                <a:ext cx="126" cy="196"/>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CEE3F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41" name="Freeform 174">
                <a:extLst>
                  <a:ext uri="{FF2B5EF4-FFF2-40B4-BE49-F238E27FC236}">
                    <a16:creationId xmlns:a16="http://schemas.microsoft.com/office/drawing/2014/main" id="{4F7704C8-E3B7-2817-A061-202753D95AC7}"/>
                  </a:ext>
                </a:extLst>
              </p:cNvPr>
              <p:cNvSpPr>
                <a:spLocks noGrp="1" noRot="1" noMove="1" noResize="1" noEditPoints="1" noAdjustHandles="1" noChangeArrowheads="1" noChangeShapeType="1"/>
              </p:cNvSpPr>
              <p:nvPr userDrawn="1"/>
            </p:nvSpPr>
            <p:spPr bwMode="auto">
              <a:xfrm>
                <a:off x="1258" y="3635"/>
                <a:ext cx="126" cy="196"/>
              </a:xfrm>
              <a:custGeom>
                <a:avLst/>
                <a:gdLst>
                  <a:gd name="T0" fmla="*/ 0 w 555"/>
                  <a:gd name="T1" fmla="*/ 433 h 866"/>
                  <a:gd name="T2" fmla="*/ 555 w 555"/>
                  <a:gd name="T3" fmla="*/ 866 h 866"/>
                  <a:gd name="T4" fmla="*/ 555 w 555"/>
                  <a:gd name="T5" fmla="*/ 433 h 866"/>
                  <a:gd name="T6" fmla="*/ 555 w 555"/>
                  <a:gd name="T7" fmla="*/ 0 h 866"/>
                  <a:gd name="T8" fmla="*/ 0 w 555"/>
                  <a:gd name="T9" fmla="*/ 433 h 866"/>
                </a:gdLst>
                <a:ahLst/>
                <a:cxnLst>
                  <a:cxn ang="0">
                    <a:pos x="T0" y="T1"/>
                  </a:cxn>
                  <a:cxn ang="0">
                    <a:pos x="T2" y="T3"/>
                  </a:cxn>
                  <a:cxn ang="0">
                    <a:pos x="T4" y="T5"/>
                  </a:cxn>
                  <a:cxn ang="0">
                    <a:pos x="T6" y="T7"/>
                  </a:cxn>
                  <a:cxn ang="0">
                    <a:pos x="T8" y="T9"/>
                  </a:cxn>
                </a:cxnLst>
                <a:rect l="0" t="0" r="r" b="b"/>
                <a:pathLst>
                  <a:path w="555" h="866">
                    <a:moveTo>
                      <a:pt x="0" y="433"/>
                    </a:moveTo>
                    <a:lnTo>
                      <a:pt x="555" y="866"/>
                    </a:lnTo>
                    <a:lnTo>
                      <a:pt x="555" y="433"/>
                    </a:lnTo>
                    <a:lnTo>
                      <a:pt x="555" y="0"/>
                    </a:lnTo>
                    <a:lnTo>
                      <a:pt x="0" y="433"/>
                    </a:lnTo>
                    <a:close/>
                  </a:path>
                </a:pathLst>
              </a:custGeom>
              <a:solidFill>
                <a:srgbClr val="4FBA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42" name="Freeform 175">
                <a:extLst>
                  <a:ext uri="{FF2B5EF4-FFF2-40B4-BE49-F238E27FC236}">
                    <a16:creationId xmlns:a16="http://schemas.microsoft.com/office/drawing/2014/main" id="{01C4B27E-7CE5-7B1C-E70E-9F33CCAF9419}"/>
                  </a:ext>
                </a:extLst>
              </p:cNvPr>
              <p:cNvSpPr>
                <a:spLocks noGrp="1" noRot="1" noMove="1" noResize="1" noEditPoints="1" noAdjustHandles="1" noChangeArrowheads="1" noChangeShapeType="1"/>
              </p:cNvSpPr>
              <p:nvPr userDrawn="1"/>
            </p:nvSpPr>
            <p:spPr bwMode="auto">
              <a:xfrm>
                <a:off x="1384" y="3635"/>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43" name="Freeform 176">
                <a:extLst>
                  <a:ext uri="{FF2B5EF4-FFF2-40B4-BE49-F238E27FC236}">
                    <a16:creationId xmlns:a16="http://schemas.microsoft.com/office/drawing/2014/main" id="{17EC6834-E5F2-3BE0-D1D9-6A551DBBB949}"/>
                  </a:ext>
                </a:extLst>
              </p:cNvPr>
              <p:cNvSpPr>
                <a:spLocks noGrp="1" noRot="1" noMove="1" noResize="1" noEditPoints="1" noAdjustHandles="1" noChangeArrowheads="1" noChangeShapeType="1"/>
              </p:cNvSpPr>
              <p:nvPr userDrawn="1"/>
            </p:nvSpPr>
            <p:spPr bwMode="auto">
              <a:xfrm>
                <a:off x="1007" y="3635"/>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44" name="Freeform 177">
                <a:extLst>
                  <a:ext uri="{FF2B5EF4-FFF2-40B4-BE49-F238E27FC236}">
                    <a16:creationId xmlns:a16="http://schemas.microsoft.com/office/drawing/2014/main" id="{3C17F303-00EB-F7C4-B3F4-56177F6A9321}"/>
                  </a:ext>
                </a:extLst>
              </p:cNvPr>
              <p:cNvSpPr>
                <a:spLocks noGrp="1" noRot="1" noMove="1" noResize="1" noEditPoints="1" noAdjustHandles="1" noChangeArrowheads="1" noChangeShapeType="1"/>
              </p:cNvSpPr>
              <p:nvPr userDrawn="1"/>
            </p:nvSpPr>
            <p:spPr bwMode="auto">
              <a:xfrm>
                <a:off x="1635" y="3635"/>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45" name="Freeform 178">
                <a:extLst>
                  <a:ext uri="{FF2B5EF4-FFF2-40B4-BE49-F238E27FC236}">
                    <a16:creationId xmlns:a16="http://schemas.microsoft.com/office/drawing/2014/main" id="{B69B1170-BC0F-225F-6D8E-F132827603D4}"/>
                  </a:ext>
                </a:extLst>
              </p:cNvPr>
              <p:cNvSpPr>
                <a:spLocks noGrp="1" noRot="1" noMove="1" noResize="1" noEditPoints="1" noAdjustHandles="1" noChangeArrowheads="1" noChangeShapeType="1"/>
              </p:cNvSpPr>
              <p:nvPr userDrawn="1"/>
            </p:nvSpPr>
            <p:spPr bwMode="auto">
              <a:xfrm>
                <a:off x="1761" y="3635"/>
                <a:ext cx="126"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46" name="Freeform 179">
                <a:extLst>
                  <a:ext uri="{FF2B5EF4-FFF2-40B4-BE49-F238E27FC236}">
                    <a16:creationId xmlns:a16="http://schemas.microsoft.com/office/drawing/2014/main" id="{578A20A1-89DD-FE1C-9652-61EC7D20B748}"/>
                  </a:ext>
                </a:extLst>
              </p:cNvPr>
              <p:cNvSpPr>
                <a:spLocks noGrp="1" noRot="1" noMove="1" noResize="1" noEditPoints="1" noAdjustHandles="1" noChangeArrowheads="1" noChangeShapeType="1"/>
              </p:cNvSpPr>
              <p:nvPr userDrawn="1"/>
            </p:nvSpPr>
            <p:spPr bwMode="auto">
              <a:xfrm>
                <a:off x="1887" y="3635"/>
                <a:ext cx="125"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9DC8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47" name="Freeform 180">
                <a:extLst>
                  <a:ext uri="{FF2B5EF4-FFF2-40B4-BE49-F238E27FC236}">
                    <a16:creationId xmlns:a16="http://schemas.microsoft.com/office/drawing/2014/main" id="{D9892E29-A6A6-EF80-B646-AD58ECAE3143}"/>
                  </a:ext>
                </a:extLst>
              </p:cNvPr>
              <p:cNvSpPr>
                <a:spLocks noGrp="1" noRot="1" noMove="1" noResize="1" noEditPoints="1" noAdjustHandles="1" noChangeArrowheads="1" noChangeShapeType="1"/>
              </p:cNvSpPr>
              <p:nvPr userDrawn="1"/>
            </p:nvSpPr>
            <p:spPr bwMode="auto">
              <a:xfrm>
                <a:off x="4651" y="3635"/>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48" name="Freeform 181">
                <a:extLst>
                  <a:ext uri="{FF2B5EF4-FFF2-40B4-BE49-F238E27FC236}">
                    <a16:creationId xmlns:a16="http://schemas.microsoft.com/office/drawing/2014/main" id="{533A6CF0-904A-B86E-B206-B8FEA50A20DF}"/>
                  </a:ext>
                </a:extLst>
              </p:cNvPr>
              <p:cNvSpPr>
                <a:spLocks noGrp="1" noRot="1" noMove="1" noResize="1" noEditPoints="1" noAdjustHandles="1" noChangeArrowheads="1" noChangeShapeType="1"/>
              </p:cNvSpPr>
              <p:nvPr userDrawn="1"/>
            </p:nvSpPr>
            <p:spPr bwMode="auto">
              <a:xfrm>
                <a:off x="5531" y="3635"/>
                <a:ext cx="125" cy="196"/>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49" name="Freeform 182">
                <a:extLst>
                  <a:ext uri="{FF2B5EF4-FFF2-40B4-BE49-F238E27FC236}">
                    <a16:creationId xmlns:a16="http://schemas.microsoft.com/office/drawing/2014/main" id="{92E26FB5-DB00-0318-1E98-2E87DDCA7970}"/>
                  </a:ext>
                </a:extLst>
              </p:cNvPr>
              <p:cNvSpPr>
                <a:spLocks noGrp="1" noRot="1" noMove="1" noResize="1" noEditPoints="1" noAdjustHandles="1" noChangeArrowheads="1" noChangeShapeType="1"/>
              </p:cNvSpPr>
              <p:nvPr userDrawn="1"/>
            </p:nvSpPr>
            <p:spPr bwMode="auto">
              <a:xfrm>
                <a:off x="5405" y="3635"/>
                <a:ext cx="126" cy="196"/>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50" name="Freeform 183">
                <a:extLst>
                  <a:ext uri="{FF2B5EF4-FFF2-40B4-BE49-F238E27FC236}">
                    <a16:creationId xmlns:a16="http://schemas.microsoft.com/office/drawing/2014/main" id="{A5CD8472-3A69-A0C6-6AA3-AAF7A0DF80EA}"/>
                  </a:ext>
                </a:extLst>
              </p:cNvPr>
              <p:cNvSpPr>
                <a:spLocks noGrp="1" noRot="1" noMove="1" noResize="1" noEditPoints="1" noAdjustHandles="1" noChangeArrowheads="1" noChangeShapeType="1"/>
              </p:cNvSpPr>
              <p:nvPr userDrawn="1"/>
            </p:nvSpPr>
            <p:spPr bwMode="auto">
              <a:xfrm>
                <a:off x="5656" y="3635"/>
                <a:ext cx="126" cy="196"/>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51" name="Freeform 184">
                <a:extLst>
                  <a:ext uri="{FF2B5EF4-FFF2-40B4-BE49-F238E27FC236}">
                    <a16:creationId xmlns:a16="http://schemas.microsoft.com/office/drawing/2014/main" id="{58886E6A-A66C-8008-D2B9-03ED7AE809D7}"/>
                  </a:ext>
                </a:extLst>
              </p:cNvPr>
              <p:cNvSpPr>
                <a:spLocks noGrp="1" noRot="1" noMove="1" noResize="1" noEditPoints="1" noAdjustHandles="1" noChangeArrowheads="1" noChangeShapeType="1"/>
              </p:cNvSpPr>
              <p:nvPr userDrawn="1"/>
            </p:nvSpPr>
            <p:spPr bwMode="auto">
              <a:xfrm>
                <a:off x="128" y="3635"/>
                <a:ext cx="125"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52" name="Freeform 185">
                <a:extLst>
                  <a:ext uri="{FF2B5EF4-FFF2-40B4-BE49-F238E27FC236}">
                    <a16:creationId xmlns:a16="http://schemas.microsoft.com/office/drawing/2014/main" id="{AA20B8A3-7FF4-B718-02EA-C6BD94058919}"/>
                  </a:ext>
                </a:extLst>
              </p:cNvPr>
              <p:cNvSpPr>
                <a:spLocks noGrp="1" noRot="1" noMove="1" noResize="1" noEditPoints="1" noAdjustHandles="1" noChangeArrowheads="1" noChangeShapeType="1"/>
              </p:cNvSpPr>
              <p:nvPr userDrawn="1"/>
            </p:nvSpPr>
            <p:spPr bwMode="auto">
              <a:xfrm>
                <a:off x="2515" y="3537"/>
                <a:ext cx="126" cy="196"/>
              </a:xfrm>
              <a:custGeom>
                <a:avLst/>
                <a:gdLst>
                  <a:gd name="T0" fmla="*/ 0 w 555"/>
                  <a:gd name="T1" fmla="*/ 0 h 866"/>
                  <a:gd name="T2" fmla="*/ 0 w 555"/>
                  <a:gd name="T3" fmla="*/ 433 h 866"/>
                  <a:gd name="T4" fmla="*/ 0 w 555"/>
                  <a:gd name="T5" fmla="*/ 866 h 866"/>
                  <a:gd name="T6" fmla="*/ 555 w 555"/>
                  <a:gd name="T7" fmla="*/ 433 h 866"/>
                  <a:gd name="T8" fmla="*/ 0 w 555"/>
                  <a:gd name="T9" fmla="*/ 0 h 866"/>
                </a:gdLst>
                <a:ahLst/>
                <a:cxnLst>
                  <a:cxn ang="0">
                    <a:pos x="T0" y="T1"/>
                  </a:cxn>
                  <a:cxn ang="0">
                    <a:pos x="T2" y="T3"/>
                  </a:cxn>
                  <a:cxn ang="0">
                    <a:pos x="T4" y="T5"/>
                  </a:cxn>
                  <a:cxn ang="0">
                    <a:pos x="T6" y="T7"/>
                  </a:cxn>
                  <a:cxn ang="0">
                    <a:pos x="T8" y="T9"/>
                  </a:cxn>
                </a:cxnLst>
                <a:rect l="0" t="0" r="r" b="b"/>
                <a:pathLst>
                  <a:path w="555" h="866">
                    <a:moveTo>
                      <a:pt x="0" y="0"/>
                    </a:moveTo>
                    <a:lnTo>
                      <a:pt x="0" y="433"/>
                    </a:lnTo>
                    <a:lnTo>
                      <a:pt x="0" y="866"/>
                    </a:lnTo>
                    <a:lnTo>
                      <a:pt x="555" y="433"/>
                    </a:lnTo>
                    <a:lnTo>
                      <a:pt x="0" y="0"/>
                    </a:lnTo>
                    <a:close/>
                  </a:path>
                </a:pathLst>
              </a:custGeom>
              <a:solidFill>
                <a:srgbClr val="CCD3E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53" name="Freeform 186">
                <a:extLst>
                  <a:ext uri="{FF2B5EF4-FFF2-40B4-BE49-F238E27FC236}">
                    <a16:creationId xmlns:a16="http://schemas.microsoft.com/office/drawing/2014/main" id="{401634B5-FFC2-C7D4-B9C3-7B6526A5DB06}"/>
                  </a:ext>
                </a:extLst>
              </p:cNvPr>
              <p:cNvSpPr>
                <a:spLocks noGrp="1" noRot="1" noMove="1" noResize="1" noEditPoints="1" noAdjustHandles="1" noChangeArrowheads="1" noChangeShapeType="1"/>
              </p:cNvSpPr>
              <p:nvPr userDrawn="1"/>
            </p:nvSpPr>
            <p:spPr bwMode="auto">
              <a:xfrm>
                <a:off x="2389" y="3537"/>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F3D7E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54" name="Freeform 187">
                <a:extLst>
                  <a:ext uri="{FF2B5EF4-FFF2-40B4-BE49-F238E27FC236}">
                    <a16:creationId xmlns:a16="http://schemas.microsoft.com/office/drawing/2014/main" id="{AC9A6C9D-BFEE-27E5-FEB1-08FCB0F94752}"/>
                  </a:ext>
                </a:extLst>
              </p:cNvPr>
              <p:cNvSpPr>
                <a:spLocks noGrp="1" noRot="1" noMove="1" noResize="1" noEditPoints="1" noAdjustHandles="1" noChangeArrowheads="1" noChangeShapeType="1"/>
              </p:cNvSpPr>
              <p:nvPr userDrawn="1"/>
            </p:nvSpPr>
            <p:spPr bwMode="auto">
              <a:xfrm>
                <a:off x="3143" y="3537"/>
                <a:ext cx="126" cy="196"/>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55" name="Freeform 188">
                <a:extLst>
                  <a:ext uri="{FF2B5EF4-FFF2-40B4-BE49-F238E27FC236}">
                    <a16:creationId xmlns:a16="http://schemas.microsoft.com/office/drawing/2014/main" id="{DA019B0D-F5E6-E785-B0F4-3E0495170229}"/>
                  </a:ext>
                </a:extLst>
              </p:cNvPr>
              <p:cNvSpPr>
                <a:spLocks noGrp="1" noRot="1" noMove="1" noResize="1" noEditPoints="1" noAdjustHandles="1" noChangeArrowheads="1" noChangeShapeType="1"/>
              </p:cNvSpPr>
              <p:nvPr userDrawn="1"/>
            </p:nvSpPr>
            <p:spPr bwMode="auto">
              <a:xfrm>
                <a:off x="3018" y="3537"/>
                <a:ext cx="125" cy="196"/>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0025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56" name="Freeform 189">
                <a:extLst>
                  <a:ext uri="{FF2B5EF4-FFF2-40B4-BE49-F238E27FC236}">
                    <a16:creationId xmlns:a16="http://schemas.microsoft.com/office/drawing/2014/main" id="{25CDA23A-0CCD-405B-0675-48D89D282E35}"/>
                  </a:ext>
                </a:extLst>
              </p:cNvPr>
              <p:cNvSpPr>
                <a:spLocks noGrp="1" noRot="1" noMove="1" noResize="1" noEditPoints="1" noAdjustHandles="1" noChangeArrowheads="1" noChangeShapeType="1"/>
              </p:cNvSpPr>
              <p:nvPr userDrawn="1"/>
            </p:nvSpPr>
            <p:spPr bwMode="auto">
              <a:xfrm>
                <a:off x="3395" y="3537"/>
                <a:ext cx="125" cy="196"/>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57" name="Freeform 190">
                <a:extLst>
                  <a:ext uri="{FF2B5EF4-FFF2-40B4-BE49-F238E27FC236}">
                    <a16:creationId xmlns:a16="http://schemas.microsoft.com/office/drawing/2014/main" id="{D98738CB-0EEC-1D2A-098C-D21DC4F15C46}"/>
                  </a:ext>
                </a:extLst>
              </p:cNvPr>
              <p:cNvSpPr>
                <a:spLocks noGrp="1" noRot="1" noMove="1" noResize="1" noEditPoints="1" noAdjustHandles="1" noChangeArrowheads="1" noChangeShapeType="1"/>
              </p:cNvSpPr>
              <p:nvPr userDrawn="1"/>
            </p:nvSpPr>
            <p:spPr bwMode="auto">
              <a:xfrm>
                <a:off x="2264" y="3537"/>
                <a:ext cx="125"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CEE3F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58" name="Freeform 191">
                <a:extLst>
                  <a:ext uri="{FF2B5EF4-FFF2-40B4-BE49-F238E27FC236}">
                    <a16:creationId xmlns:a16="http://schemas.microsoft.com/office/drawing/2014/main" id="{923F3308-A942-05B7-B4C2-62E41F882FF1}"/>
                  </a:ext>
                </a:extLst>
              </p:cNvPr>
              <p:cNvSpPr>
                <a:spLocks noGrp="1" noRot="1" noMove="1" noResize="1" noEditPoints="1" noAdjustHandles="1" noChangeArrowheads="1" noChangeShapeType="1"/>
              </p:cNvSpPr>
              <p:nvPr userDrawn="1"/>
            </p:nvSpPr>
            <p:spPr bwMode="auto">
              <a:xfrm>
                <a:off x="2138" y="3537"/>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59" name="Freeform 192">
                <a:extLst>
                  <a:ext uri="{FF2B5EF4-FFF2-40B4-BE49-F238E27FC236}">
                    <a16:creationId xmlns:a16="http://schemas.microsoft.com/office/drawing/2014/main" id="{C9BFBB05-7DE5-AAA8-BB83-2CD372FCD37E}"/>
                  </a:ext>
                </a:extLst>
              </p:cNvPr>
              <p:cNvSpPr>
                <a:spLocks noGrp="1" noRot="1" noMove="1" noResize="1" noEditPoints="1" noAdjustHandles="1" noChangeArrowheads="1" noChangeShapeType="1"/>
              </p:cNvSpPr>
              <p:nvPr userDrawn="1"/>
            </p:nvSpPr>
            <p:spPr bwMode="auto">
              <a:xfrm>
                <a:off x="2641" y="3537"/>
                <a:ext cx="125"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60" name="Freeform 193">
                <a:extLst>
                  <a:ext uri="{FF2B5EF4-FFF2-40B4-BE49-F238E27FC236}">
                    <a16:creationId xmlns:a16="http://schemas.microsoft.com/office/drawing/2014/main" id="{F3E9CF15-9A64-E416-C300-BBC225CF1A57}"/>
                  </a:ext>
                </a:extLst>
              </p:cNvPr>
              <p:cNvSpPr>
                <a:spLocks noGrp="1" noRot="1" noMove="1" noResize="1" noEditPoints="1" noAdjustHandles="1" noChangeArrowheads="1" noChangeShapeType="1"/>
              </p:cNvSpPr>
              <p:nvPr userDrawn="1"/>
            </p:nvSpPr>
            <p:spPr bwMode="auto">
              <a:xfrm>
                <a:off x="881" y="3537"/>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61" name="Freeform 194">
                <a:extLst>
                  <a:ext uri="{FF2B5EF4-FFF2-40B4-BE49-F238E27FC236}">
                    <a16:creationId xmlns:a16="http://schemas.microsoft.com/office/drawing/2014/main" id="{37FB71EB-05FE-CE98-64C9-516E5CA0A920}"/>
                  </a:ext>
                </a:extLst>
              </p:cNvPr>
              <p:cNvSpPr>
                <a:spLocks noGrp="1" noRot="1" noMove="1" noResize="1" noEditPoints="1" noAdjustHandles="1" noChangeArrowheads="1" noChangeShapeType="1"/>
              </p:cNvSpPr>
              <p:nvPr userDrawn="1"/>
            </p:nvSpPr>
            <p:spPr bwMode="auto">
              <a:xfrm>
                <a:off x="1133" y="3537"/>
                <a:ext cx="125"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62" name="Freeform 195">
                <a:extLst>
                  <a:ext uri="{FF2B5EF4-FFF2-40B4-BE49-F238E27FC236}">
                    <a16:creationId xmlns:a16="http://schemas.microsoft.com/office/drawing/2014/main" id="{2274B85C-4EC9-D398-B171-965B8BE705C1}"/>
                  </a:ext>
                </a:extLst>
              </p:cNvPr>
              <p:cNvSpPr>
                <a:spLocks noGrp="1" noRot="1" noMove="1" noResize="1" noEditPoints="1" noAdjustHandles="1" noChangeArrowheads="1" noChangeShapeType="1"/>
              </p:cNvSpPr>
              <p:nvPr userDrawn="1"/>
            </p:nvSpPr>
            <p:spPr bwMode="auto">
              <a:xfrm>
                <a:off x="1258" y="3537"/>
                <a:ext cx="126" cy="196"/>
              </a:xfrm>
              <a:custGeom>
                <a:avLst/>
                <a:gdLst>
                  <a:gd name="T0" fmla="*/ 555 w 555"/>
                  <a:gd name="T1" fmla="*/ 433 h 866"/>
                  <a:gd name="T2" fmla="*/ 0 w 555"/>
                  <a:gd name="T3" fmla="*/ 866 h 866"/>
                  <a:gd name="T4" fmla="*/ 0 w 555"/>
                  <a:gd name="T5" fmla="*/ 433 h 866"/>
                  <a:gd name="T6" fmla="*/ 0 w 555"/>
                  <a:gd name="T7" fmla="*/ 0 h 866"/>
                  <a:gd name="T8" fmla="*/ 555 w 555"/>
                  <a:gd name="T9" fmla="*/ 433 h 866"/>
                </a:gdLst>
                <a:ahLst/>
                <a:cxnLst>
                  <a:cxn ang="0">
                    <a:pos x="T0" y="T1"/>
                  </a:cxn>
                  <a:cxn ang="0">
                    <a:pos x="T2" y="T3"/>
                  </a:cxn>
                  <a:cxn ang="0">
                    <a:pos x="T4" y="T5"/>
                  </a:cxn>
                  <a:cxn ang="0">
                    <a:pos x="T6" y="T7"/>
                  </a:cxn>
                  <a:cxn ang="0">
                    <a:pos x="T8" y="T9"/>
                  </a:cxn>
                </a:cxnLst>
                <a:rect l="0" t="0" r="r" b="b"/>
                <a:pathLst>
                  <a:path w="555" h="866">
                    <a:moveTo>
                      <a:pt x="555" y="433"/>
                    </a:moveTo>
                    <a:lnTo>
                      <a:pt x="0" y="866"/>
                    </a:lnTo>
                    <a:lnTo>
                      <a:pt x="0" y="433"/>
                    </a:lnTo>
                    <a:lnTo>
                      <a:pt x="0" y="0"/>
                    </a:lnTo>
                    <a:lnTo>
                      <a:pt x="555"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63" name="Freeform 196">
                <a:extLst>
                  <a:ext uri="{FF2B5EF4-FFF2-40B4-BE49-F238E27FC236}">
                    <a16:creationId xmlns:a16="http://schemas.microsoft.com/office/drawing/2014/main" id="{A5B07413-E326-963D-9DF5-6BD43088F0F9}"/>
                  </a:ext>
                </a:extLst>
              </p:cNvPr>
              <p:cNvSpPr>
                <a:spLocks noGrp="1" noRot="1" noMove="1" noResize="1" noEditPoints="1" noAdjustHandles="1" noChangeArrowheads="1" noChangeShapeType="1"/>
              </p:cNvSpPr>
              <p:nvPr userDrawn="1"/>
            </p:nvSpPr>
            <p:spPr bwMode="auto">
              <a:xfrm>
                <a:off x="1635" y="3537"/>
                <a:ext cx="126"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CBB2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64" name="Freeform 197">
                <a:extLst>
                  <a:ext uri="{FF2B5EF4-FFF2-40B4-BE49-F238E27FC236}">
                    <a16:creationId xmlns:a16="http://schemas.microsoft.com/office/drawing/2014/main" id="{14AF930A-0DEA-A98F-852B-680D76BFE155}"/>
                  </a:ext>
                </a:extLst>
              </p:cNvPr>
              <p:cNvSpPr>
                <a:spLocks noGrp="1" noRot="1" noMove="1" noResize="1" noEditPoints="1" noAdjustHandles="1" noChangeArrowheads="1" noChangeShapeType="1"/>
              </p:cNvSpPr>
              <p:nvPr userDrawn="1"/>
            </p:nvSpPr>
            <p:spPr bwMode="auto">
              <a:xfrm>
                <a:off x="4400" y="3537"/>
                <a:ext cx="125"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65" name="Freeform 198">
                <a:extLst>
                  <a:ext uri="{FF2B5EF4-FFF2-40B4-BE49-F238E27FC236}">
                    <a16:creationId xmlns:a16="http://schemas.microsoft.com/office/drawing/2014/main" id="{54687143-922E-B736-854F-0C3B939F8C4C}"/>
                  </a:ext>
                </a:extLst>
              </p:cNvPr>
              <p:cNvSpPr>
                <a:spLocks noGrp="1" noRot="1" noMove="1" noResize="1" noEditPoints="1" noAdjustHandles="1" noChangeArrowheads="1" noChangeShapeType="1"/>
              </p:cNvSpPr>
              <p:nvPr userDrawn="1"/>
            </p:nvSpPr>
            <p:spPr bwMode="auto">
              <a:xfrm>
                <a:off x="5405" y="3537"/>
                <a:ext cx="126" cy="196"/>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66" name="Freeform 199">
                <a:extLst>
                  <a:ext uri="{FF2B5EF4-FFF2-40B4-BE49-F238E27FC236}">
                    <a16:creationId xmlns:a16="http://schemas.microsoft.com/office/drawing/2014/main" id="{6102B872-A065-33AE-6C56-398A79307EE6}"/>
                  </a:ext>
                </a:extLst>
              </p:cNvPr>
              <p:cNvSpPr>
                <a:spLocks noGrp="1" noRot="1" noMove="1" noResize="1" noEditPoints="1" noAdjustHandles="1" noChangeArrowheads="1" noChangeShapeType="1"/>
              </p:cNvSpPr>
              <p:nvPr userDrawn="1"/>
            </p:nvSpPr>
            <p:spPr bwMode="auto">
              <a:xfrm>
                <a:off x="630" y="3537"/>
                <a:ext cx="126"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CBB2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67" name="Freeform 200">
                <a:extLst>
                  <a:ext uri="{FF2B5EF4-FFF2-40B4-BE49-F238E27FC236}">
                    <a16:creationId xmlns:a16="http://schemas.microsoft.com/office/drawing/2014/main" id="{B3BB238A-AA49-6F3D-A729-5A93792CB211}"/>
                  </a:ext>
                </a:extLst>
              </p:cNvPr>
              <p:cNvSpPr>
                <a:spLocks noGrp="1" noRot="1" noMove="1" noResize="1" noEditPoints="1" noAdjustHandles="1" noChangeArrowheads="1" noChangeShapeType="1"/>
              </p:cNvSpPr>
              <p:nvPr userDrawn="1"/>
            </p:nvSpPr>
            <p:spPr bwMode="auto">
              <a:xfrm>
                <a:off x="3018" y="3440"/>
                <a:ext cx="125" cy="195"/>
              </a:xfrm>
              <a:custGeom>
                <a:avLst/>
                <a:gdLst>
                  <a:gd name="T0" fmla="*/ 554 w 554"/>
                  <a:gd name="T1" fmla="*/ 865 h 865"/>
                  <a:gd name="T2" fmla="*/ 554 w 554"/>
                  <a:gd name="T3" fmla="*/ 432 h 865"/>
                  <a:gd name="T4" fmla="*/ 554 w 554"/>
                  <a:gd name="T5" fmla="*/ 0 h 865"/>
                  <a:gd name="T6" fmla="*/ 0 w 554"/>
                  <a:gd name="T7" fmla="*/ 432 h 865"/>
                  <a:gd name="T8" fmla="*/ 554 w 554"/>
                  <a:gd name="T9" fmla="*/ 865 h 865"/>
                </a:gdLst>
                <a:ahLst/>
                <a:cxnLst>
                  <a:cxn ang="0">
                    <a:pos x="T0" y="T1"/>
                  </a:cxn>
                  <a:cxn ang="0">
                    <a:pos x="T2" y="T3"/>
                  </a:cxn>
                  <a:cxn ang="0">
                    <a:pos x="T4" y="T5"/>
                  </a:cxn>
                  <a:cxn ang="0">
                    <a:pos x="T6" y="T7"/>
                  </a:cxn>
                  <a:cxn ang="0">
                    <a:pos x="T8" y="T9"/>
                  </a:cxn>
                </a:cxnLst>
                <a:rect l="0" t="0" r="r" b="b"/>
                <a:pathLst>
                  <a:path w="554" h="865">
                    <a:moveTo>
                      <a:pt x="554" y="865"/>
                    </a:moveTo>
                    <a:lnTo>
                      <a:pt x="554" y="432"/>
                    </a:lnTo>
                    <a:lnTo>
                      <a:pt x="554" y="0"/>
                    </a:lnTo>
                    <a:lnTo>
                      <a:pt x="0" y="432"/>
                    </a:lnTo>
                    <a:lnTo>
                      <a:pt x="554" y="865"/>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68" name="Freeform 201">
                <a:extLst>
                  <a:ext uri="{FF2B5EF4-FFF2-40B4-BE49-F238E27FC236}">
                    <a16:creationId xmlns:a16="http://schemas.microsoft.com/office/drawing/2014/main" id="{806E94F4-1C8A-FB22-1768-15CE2A12AC08}"/>
                  </a:ext>
                </a:extLst>
              </p:cNvPr>
              <p:cNvSpPr>
                <a:spLocks noGrp="1" noRot="1" noMove="1" noResize="1" noEditPoints="1" noAdjustHandles="1" noChangeArrowheads="1" noChangeShapeType="1"/>
              </p:cNvSpPr>
              <p:nvPr userDrawn="1"/>
            </p:nvSpPr>
            <p:spPr bwMode="auto">
              <a:xfrm>
                <a:off x="3269" y="3440"/>
                <a:ext cx="126" cy="195"/>
              </a:xfrm>
              <a:custGeom>
                <a:avLst/>
                <a:gdLst>
                  <a:gd name="T0" fmla="*/ 554 w 554"/>
                  <a:gd name="T1" fmla="*/ 865 h 865"/>
                  <a:gd name="T2" fmla="*/ 554 w 554"/>
                  <a:gd name="T3" fmla="*/ 432 h 865"/>
                  <a:gd name="T4" fmla="*/ 554 w 554"/>
                  <a:gd name="T5" fmla="*/ 0 h 865"/>
                  <a:gd name="T6" fmla="*/ 0 w 554"/>
                  <a:gd name="T7" fmla="*/ 432 h 865"/>
                  <a:gd name="T8" fmla="*/ 554 w 554"/>
                  <a:gd name="T9" fmla="*/ 865 h 865"/>
                </a:gdLst>
                <a:ahLst/>
                <a:cxnLst>
                  <a:cxn ang="0">
                    <a:pos x="T0" y="T1"/>
                  </a:cxn>
                  <a:cxn ang="0">
                    <a:pos x="T2" y="T3"/>
                  </a:cxn>
                  <a:cxn ang="0">
                    <a:pos x="T4" y="T5"/>
                  </a:cxn>
                  <a:cxn ang="0">
                    <a:pos x="T6" y="T7"/>
                  </a:cxn>
                  <a:cxn ang="0">
                    <a:pos x="T8" y="T9"/>
                  </a:cxn>
                </a:cxnLst>
                <a:rect l="0" t="0" r="r" b="b"/>
                <a:pathLst>
                  <a:path w="554" h="865">
                    <a:moveTo>
                      <a:pt x="554" y="865"/>
                    </a:moveTo>
                    <a:lnTo>
                      <a:pt x="554" y="432"/>
                    </a:lnTo>
                    <a:lnTo>
                      <a:pt x="554" y="0"/>
                    </a:lnTo>
                    <a:lnTo>
                      <a:pt x="0" y="432"/>
                    </a:lnTo>
                    <a:lnTo>
                      <a:pt x="554" y="865"/>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69" name="Freeform 202">
                <a:extLst>
                  <a:ext uri="{FF2B5EF4-FFF2-40B4-BE49-F238E27FC236}">
                    <a16:creationId xmlns:a16="http://schemas.microsoft.com/office/drawing/2014/main" id="{B17B65C0-CD9E-A2B2-8635-031A90B60597}"/>
                  </a:ext>
                </a:extLst>
              </p:cNvPr>
              <p:cNvSpPr>
                <a:spLocks noGrp="1" noRot="1" noMove="1" noResize="1" noEditPoints="1" noAdjustHandles="1" noChangeArrowheads="1" noChangeShapeType="1"/>
              </p:cNvSpPr>
              <p:nvPr userDrawn="1"/>
            </p:nvSpPr>
            <p:spPr bwMode="auto">
              <a:xfrm>
                <a:off x="2138" y="3440"/>
                <a:ext cx="126" cy="195"/>
              </a:xfrm>
              <a:custGeom>
                <a:avLst/>
                <a:gdLst>
                  <a:gd name="T0" fmla="*/ 0 w 554"/>
                  <a:gd name="T1" fmla="*/ 0 h 865"/>
                  <a:gd name="T2" fmla="*/ 0 w 554"/>
                  <a:gd name="T3" fmla="*/ 432 h 865"/>
                  <a:gd name="T4" fmla="*/ 0 w 554"/>
                  <a:gd name="T5" fmla="*/ 865 h 865"/>
                  <a:gd name="T6" fmla="*/ 554 w 554"/>
                  <a:gd name="T7" fmla="*/ 432 h 865"/>
                  <a:gd name="T8" fmla="*/ 0 w 554"/>
                  <a:gd name="T9" fmla="*/ 0 h 865"/>
                </a:gdLst>
                <a:ahLst/>
                <a:cxnLst>
                  <a:cxn ang="0">
                    <a:pos x="T0" y="T1"/>
                  </a:cxn>
                  <a:cxn ang="0">
                    <a:pos x="T2" y="T3"/>
                  </a:cxn>
                  <a:cxn ang="0">
                    <a:pos x="T4" y="T5"/>
                  </a:cxn>
                  <a:cxn ang="0">
                    <a:pos x="T6" y="T7"/>
                  </a:cxn>
                  <a:cxn ang="0">
                    <a:pos x="T8" y="T9"/>
                  </a:cxn>
                </a:cxnLst>
                <a:rect l="0" t="0" r="r" b="b"/>
                <a:pathLst>
                  <a:path w="554" h="865">
                    <a:moveTo>
                      <a:pt x="0" y="0"/>
                    </a:moveTo>
                    <a:lnTo>
                      <a:pt x="0" y="432"/>
                    </a:lnTo>
                    <a:lnTo>
                      <a:pt x="0" y="865"/>
                    </a:lnTo>
                    <a:lnTo>
                      <a:pt x="554" y="432"/>
                    </a:lnTo>
                    <a:lnTo>
                      <a:pt x="0" y="0"/>
                    </a:lnTo>
                    <a:close/>
                  </a:path>
                </a:pathLst>
              </a:custGeom>
              <a:solidFill>
                <a:srgbClr val="CBB2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70" name="Freeform 203">
                <a:extLst>
                  <a:ext uri="{FF2B5EF4-FFF2-40B4-BE49-F238E27FC236}">
                    <a16:creationId xmlns:a16="http://schemas.microsoft.com/office/drawing/2014/main" id="{D490B2E2-8311-ED90-A2C8-E034BFE87EB1}"/>
                  </a:ext>
                </a:extLst>
              </p:cNvPr>
              <p:cNvSpPr>
                <a:spLocks noGrp="1" noRot="1" noMove="1" noResize="1" noEditPoints="1" noAdjustHandles="1" noChangeArrowheads="1" noChangeShapeType="1"/>
              </p:cNvSpPr>
              <p:nvPr userDrawn="1"/>
            </p:nvSpPr>
            <p:spPr bwMode="auto">
              <a:xfrm>
                <a:off x="1007" y="3440"/>
                <a:ext cx="126" cy="195"/>
              </a:xfrm>
              <a:custGeom>
                <a:avLst/>
                <a:gdLst>
                  <a:gd name="T0" fmla="*/ 0 w 554"/>
                  <a:gd name="T1" fmla="*/ 432 h 865"/>
                  <a:gd name="T2" fmla="*/ 554 w 554"/>
                  <a:gd name="T3" fmla="*/ 865 h 865"/>
                  <a:gd name="T4" fmla="*/ 554 w 554"/>
                  <a:gd name="T5" fmla="*/ 432 h 865"/>
                  <a:gd name="T6" fmla="*/ 554 w 554"/>
                  <a:gd name="T7" fmla="*/ 0 h 865"/>
                  <a:gd name="T8" fmla="*/ 0 w 554"/>
                  <a:gd name="T9" fmla="*/ 432 h 865"/>
                </a:gdLst>
                <a:ahLst/>
                <a:cxnLst>
                  <a:cxn ang="0">
                    <a:pos x="T0" y="T1"/>
                  </a:cxn>
                  <a:cxn ang="0">
                    <a:pos x="T2" y="T3"/>
                  </a:cxn>
                  <a:cxn ang="0">
                    <a:pos x="T4" y="T5"/>
                  </a:cxn>
                  <a:cxn ang="0">
                    <a:pos x="T6" y="T7"/>
                  </a:cxn>
                  <a:cxn ang="0">
                    <a:pos x="T8" y="T9"/>
                  </a:cxn>
                </a:cxnLst>
                <a:rect l="0" t="0" r="r" b="b"/>
                <a:pathLst>
                  <a:path w="554" h="865">
                    <a:moveTo>
                      <a:pt x="0" y="432"/>
                    </a:moveTo>
                    <a:lnTo>
                      <a:pt x="554" y="865"/>
                    </a:lnTo>
                    <a:lnTo>
                      <a:pt x="554" y="432"/>
                    </a:lnTo>
                    <a:lnTo>
                      <a:pt x="554" y="0"/>
                    </a:lnTo>
                    <a:lnTo>
                      <a:pt x="0" y="432"/>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71" name="Freeform 204">
                <a:extLst>
                  <a:ext uri="{FF2B5EF4-FFF2-40B4-BE49-F238E27FC236}">
                    <a16:creationId xmlns:a16="http://schemas.microsoft.com/office/drawing/2014/main" id="{C8E00D34-7104-4D2A-315F-221F9F302FD6}"/>
                  </a:ext>
                </a:extLst>
              </p:cNvPr>
              <p:cNvSpPr>
                <a:spLocks noGrp="1" noRot="1" noMove="1" noResize="1" noEditPoints="1" noAdjustHandles="1" noChangeArrowheads="1" noChangeShapeType="1"/>
              </p:cNvSpPr>
              <p:nvPr userDrawn="1"/>
            </p:nvSpPr>
            <p:spPr bwMode="auto">
              <a:xfrm>
                <a:off x="881" y="3440"/>
                <a:ext cx="126" cy="195"/>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grpSp>
        <p:sp>
          <p:nvSpPr>
            <p:cNvPr id="25" name="Freeform 206">
              <a:extLst>
                <a:ext uri="{FF2B5EF4-FFF2-40B4-BE49-F238E27FC236}">
                  <a16:creationId xmlns:a16="http://schemas.microsoft.com/office/drawing/2014/main" id="{1F6886E0-417C-AB53-B72F-2D5824DD4A3D}"/>
                </a:ext>
              </a:extLst>
            </p:cNvPr>
            <p:cNvSpPr>
              <a:spLocks noGrp="1" noRot="1" noMove="1" noResize="1" noEditPoints="1" noAdjustHandles="1" noChangeArrowheads="1" noChangeShapeType="1"/>
            </p:cNvSpPr>
            <p:nvPr userDrawn="1"/>
          </p:nvSpPr>
          <p:spPr bwMode="auto">
            <a:xfrm>
              <a:off x="1258" y="3440"/>
              <a:ext cx="126" cy="195"/>
            </a:xfrm>
            <a:custGeom>
              <a:avLst/>
              <a:gdLst>
                <a:gd name="T0" fmla="*/ 0 w 555"/>
                <a:gd name="T1" fmla="*/ 433 h 866"/>
                <a:gd name="T2" fmla="*/ 555 w 555"/>
                <a:gd name="T3" fmla="*/ 866 h 866"/>
                <a:gd name="T4" fmla="*/ 555 w 555"/>
                <a:gd name="T5" fmla="*/ 433 h 866"/>
                <a:gd name="T6" fmla="*/ 555 w 555"/>
                <a:gd name="T7" fmla="*/ 0 h 866"/>
                <a:gd name="T8" fmla="*/ 0 w 555"/>
                <a:gd name="T9" fmla="*/ 433 h 866"/>
              </a:gdLst>
              <a:ahLst/>
              <a:cxnLst>
                <a:cxn ang="0">
                  <a:pos x="T0" y="T1"/>
                </a:cxn>
                <a:cxn ang="0">
                  <a:pos x="T2" y="T3"/>
                </a:cxn>
                <a:cxn ang="0">
                  <a:pos x="T4" y="T5"/>
                </a:cxn>
                <a:cxn ang="0">
                  <a:pos x="T6" y="T7"/>
                </a:cxn>
                <a:cxn ang="0">
                  <a:pos x="T8" y="T9"/>
                </a:cxn>
              </a:cxnLst>
              <a:rect l="0" t="0" r="r" b="b"/>
              <a:pathLst>
                <a:path w="555" h="866">
                  <a:moveTo>
                    <a:pt x="0" y="433"/>
                  </a:moveTo>
                  <a:lnTo>
                    <a:pt x="555" y="866"/>
                  </a:lnTo>
                  <a:lnTo>
                    <a:pt x="555" y="433"/>
                  </a:lnTo>
                  <a:lnTo>
                    <a:pt x="555" y="0"/>
                  </a:lnTo>
                  <a:lnTo>
                    <a:pt x="0" y="433"/>
                  </a:lnTo>
                  <a:close/>
                </a:path>
              </a:pathLst>
            </a:custGeom>
            <a:solidFill>
              <a:srgbClr val="7BCB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6" name="Freeform 207">
              <a:extLst>
                <a:ext uri="{FF2B5EF4-FFF2-40B4-BE49-F238E27FC236}">
                  <a16:creationId xmlns:a16="http://schemas.microsoft.com/office/drawing/2014/main" id="{1133F86F-BFCF-D577-90E8-801C149ACE58}"/>
                </a:ext>
              </a:extLst>
            </p:cNvPr>
            <p:cNvSpPr>
              <a:spLocks noGrp="1" noRot="1" noMove="1" noResize="1" noEditPoints="1" noAdjustHandles="1" noChangeArrowheads="1" noChangeShapeType="1"/>
            </p:cNvSpPr>
            <p:nvPr userDrawn="1"/>
          </p:nvSpPr>
          <p:spPr bwMode="auto">
            <a:xfrm>
              <a:off x="1761" y="3440"/>
              <a:ext cx="126" cy="195"/>
            </a:xfrm>
            <a:custGeom>
              <a:avLst/>
              <a:gdLst>
                <a:gd name="T0" fmla="*/ 0 w 554"/>
                <a:gd name="T1" fmla="*/ 432 h 865"/>
                <a:gd name="T2" fmla="*/ 554 w 554"/>
                <a:gd name="T3" fmla="*/ 865 h 865"/>
                <a:gd name="T4" fmla="*/ 554 w 554"/>
                <a:gd name="T5" fmla="*/ 432 h 865"/>
                <a:gd name="T6" fmla="*/ 554 w 554"/>
                <a:gd name="T7" fmla="*/ 0 h 865"/>
                <a:gd name="T8" fmla="*/ 0 w 554"/>
                <a:gd name="T9" fmla="*/ 432 h 865"/>
              </a:gdLst>
              <a:ahLst/>
              <a:cxnLst>
                <a:cxn ang="0">
                  <a:pos x="T0" y="T1"/>
                </a:cxn>
                <a:cxn ang="0">
                  <a:pos x="T2" y="T3"/>
                </a:cxn>
                <a:cxn ang="0">
                  <a:pos x="T4" y="T5"/>
                </a:cxn>
                <a:cxn ang="0">
                  <a:pos x="T6" y="T7"/>
                </a:cxn>
                <a:cxn ang="0">
                  <a:pos x="T8" y="T9"/>
                </a:cxn>
              </a:cxnLst>
              <a:rect l="0" t="0" r="r" b="b"/>
              <a:pathLst>
                <a:path w="554" h="865">
                  <a:moveTo>
                    <a:pt x="0" y="432"/>
                  </a:moveTo>
                  <a:lnTo>
                    <a:pt x="554" y="865"/>
                  </a:lnTo>
                  <a:lnTo>
                    <a:pt x="554" y="432"/>
                  </a:lnTo>
                  <a:lnTo>
                    <a:pt x="554" y="0"/>
                  </a:lnTo>
                  <a:lnTo>
                    <a:pt x="0" y="432"/>
                  </a:lnTo>
                  <a:close/>
                </a:path>
              </a:pathLst>
            </a:custGeom>
            <a:solidFill>
              <a:srgbClr val="7BCB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7" name="Freeform 208">
              <a:extLst>
                <a:ext uri="{FF2B5EF4-FFF2-40B4-BE49-F238E27FC236}">
                  <a16:creationId xmlns:a16="http://schemas.microsoft.com/office/drawing/2014/main" id="{2BC0CBFA-2FA8-88B6-8D9B-E15C0C5A2B61}"/>
                </a:ext>
              </a:extLst>
            </p:cNvPr>
            <p:cNvSpPr>
              <a:spLocks noGrp="1" noRot="1" noMove="1" noResize="1" noEditPoints="1" noAdjustHandles="1" noChangeArrowheads="1" noChangeShapeType="1"/>
            </p:cNvSpPr>
            <p:nvPr userDrawn="1"/>
          </p:nvSpPr>
          <p:spPr bwMode="auto">
            <a:xfrm>
              <a:off x="4651" y="3440"/>
              <a:ext cx="126" cy="195"/>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0025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8" name="Freeform 209">
              <a:extLst>
                <a:ext uri="{FF2B5EF4-FFF2-40B4-BE49-F238E27FC236}">
                  <a16:creationId xmlns:a16="http://schemas.microsoft.com/office/drawing/2014/main" id="{FAE4A612-7A32-A305-863A-8F3B7AA99789}"/>
                </a:ext>
              </a:extLst>
            </p:cNvPr>
            <p:cNvSpPr>
              <a:spLocks noGrp="1" noRot="1" noMove="1" noResize="1" noEditPoints="1" noAdjustHandles="1" noChangeArrowheads="1" noChangeShapeType="1"/>
            </p:cNvSpPr>
            <p:nvPr userDrawn="1"/>
          </p:nvSpPr>
          <p:spPr bwMode="auto">
            <a:xfrm>
              <a:off x="379" y="3440"/>
              <a:ext cx="126" cy="195"/>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73DAD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9" name="Freeform 210">
              <a:extLst>
                <a:ext uri="{FF2B5EF4-FFF2-40B4-BE49-F238E27FC236}">
                  <a16:creationId xmlns:a16="http://schemas.microsoft.com/office/drawing/2014/main" id="{27C71866-CF05-672B-6A95-BBD06AF3AD30}"/>
                </a:ext>
              </a:extLst>
            </p:cNvPr>
            <p:cNvSpPr>
              <a:spLocks noGrp="1" noRot="1" noMove="1" noResize="1" noEditPoints="1" noAdjustHandles="1" noChangeArrowheads="1" noChangeShapeType="1"/>
            </p:cNvSpPr>
            <p:nvPr userDrawn="1"/>
          </p:nvSpPr>
          <p:spPr bwMode="auto">
            <a:xfrm>
              <a:off x="505" y="3440"/>
              <a:ext cx="125" cy="195"/>
            </a:xfrm>
            <a:custGeom>
              <a:avLst/>
              <a:gdLst>
                <a:gd name="T0" fmla="*/ 554 w 554"/>
                <a:gd name="T1" fmla="*/ 0 h 865"/>
                <a:gd name="T2" fmla="*/ 554 w 554"/>
                <a:gd name="T3" fmla="*/ 432 h 865"/>
                <a:gd name="T4" fmla="*/ 554 w 554"/>
                <a:gd name="T5" fmla="*/ 865 h 865"/>
                <a:gd name="T6" fmla="*/ 0 w 554"/>
                <a:gd name="T7" fmla="*/ 432 h 865"/>
                <a:gd name="T8" fmla="*/ 554 w 554"/>
                <a:gd name="T9" fmla="*/ 0 h 865"/>
              </a:gdLst>
              <a:ahLst/>
              <a:cxnLst>
                <a:cxn ang="0">
                  <a:pos x="T0" y="T1"/>
                </a:cxn>
                <a:cxn ang="0">
                  <a:pos x="T2" y="T3"/>
                </a:cxn>
                <a:cxn ang="0">
                  <a:pos x="T4" y="T5"/>
                </a:cxn>
                <a:cxn ang="0">
                  <a:pos x="T6" y="T7"/>
                </a:cxn>
                <a:cxn ang="0">
                  <a:pos x="T8" y="T9"/>
                </a:cxn>
              </a:cxnLst>
              <a:rect l="0" t="0" r="r" b="b"/>
              <a:pathLst>
                <a:path w="554" h="865">
                  <a:moveTo>
                    <a:pt x="554" y="0"/>
                  </a:moveTo>
                  <a:lnTo>
                    <a:pt x="554" y="432"/>
                  </a:lnTo>
                  <a:lnTo>
                    <a:pt x="554" y="865"/>
                  </a:lnTo>
                  <a:lnTo>
                    <a:pt x="0" y="432"/>
                  </a:lnTo>
                  <a:lnTo>
                    <a:pt x="554" y="0"/>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0" name="Freeform 211">
              <a:extLst>
                <a:ext uri="{FF2B5EF4-FFF2-40B4-BE49-F238E27FC236}">
                  <a16:creationId xmlns:a16="http://schemas.microsoft.com/office/drawing/2014/main" id="{DD126C52-FC38-BCBF-AD49-68F0E4F7A21E}"/>
                </a:ext>
              </a:extLst>
            </p:cNvPr>
            <p:cNvSpPr>
              <a:spLocks noGrp="1" noRot="1" noMove="1" noResize="1" noEditPoints="1" noAdjustHandles="1" noChangeArrowheads="1" noChangeShapeType="1"/>
            </p:cNvSpPr>
            <p:nvPr userDrawn="1"/>
          </p:nvSpPr>
          <p:spPr bwMode="auto">
            <a:xfrm>
              <a:off x="2" y="3440"/>
              <a:ext cx="126" cy="195"/>
            </a:xfrm>
            <a:custGeom>
              <a:avLst/>
              <a:gdLst>
                <a:gd name="T0" fmla="*/ 554 w 554"/>
                <a:gd name="T1" fmla="*/ 0 h 865"/>
                <a:gd name="T2" fmla="*/ 554 w 554"/>
                <a:gd name="T3" fmla="*/ 432 h 865"/>
                <a:gd name="T4" fmla="*/ 554 w 554"/>
                <a:gd name="T5" fmla="*/ 865 h 865"/>
                <a:gd name="T6" fmla="*/ 0 w 554"/>
                <a:gd name="T7" fmla="*/ 432 h 865"/>
                <a:gd name="T8" fmla="*/ 554 w 554"/>
                <a:gd name="T9" fmla="*/ 0 h 865"/>
              </a:gdLst>
              <a:ahLst/>
              <a:cxnLst>
                <a:cxn ang="0">
                  <a:pos x="T0" y="T1"/>
                </a:cxn>
                <a:cxn ang="0">
                  <a:pos x="T2" y="T3"/>
                </a:cxn>
                <a:cxn ang="0">
                  <a:pos x="T4" y="T5"/>
                </a:cxn>
                <a:cxn ang="0">
                  <a:pos x="T6" y="T7"/>
                </a:cxn>
                <a:cxn ang="0">
                  <a:pos x="T8" y="T9"/>
                </a:cxn>
              </a:cxnLst>
              <a:rect l="0" t="0" r="r" b="b"/>
              <a:pathLst>
                <a:path w="554" h="865">
                  <a:moveTo>
                    <a:pt x="554" y="0"/>
                  </a:moveTo>
                  <a:lnTo>
                    <a:pt x="554" y="432"/>
                  </a:lnTo>
                  <a:lnTo>
                    <a:pt x="554" y="865"/>
                  </a:lnTo>
                  <a:lnTo>
                    <a:pt x="0" y="432"/>
                  </a:lnTo>
                  <a:lnTo>
                    <a:pt x="554"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1" name="Freeform 212">
              <a:extLst>
                <a:ext uri="{FF2B5EF4-FFF2-40B4-BE49-F238E27FC236}">
                  <a16:creationId xmlns:a16="http://schemas.microsoft.com/office/drawing/2014/main" id="{DDED14B1-1E89-221C-44C0-B9FD3B8B0B2D}"/>
                </a:ext>
              </a:extLst>
            </p:cNvPr>
            <p:cNvSpPr>
              <a:spLocks noGrp="1" noRot="1" noMove="1" noResize="1" noEditPoints="1" noAdjustHandles="1" noChangeArrowheads="1" noChangeShapeType="1"/>
            </p:cNvSpPr>
            <p:nvPr userDrawn="1"/>
          </p:nvSpPr>
          <p:spPr bwMode="auto">
            <a:xfrm>
              <a:off x="1007" y="3342"/>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2" name="Freeform 213">
              <a:extLst>
                <a:ext uri="{FF2B5EF4-FFF2-40B4-BE49-F238E27FC236}">
                  <a16:creationId xmlns:a16="http://schemas.microsoft.com/office/drawing/2014/main" id="{0DB4EBC7-EC89-4A04-5AC4-34E541B038C9}"/>
                </a:ext>
              </a:extLst>
            </p:cNvPr>
            <p:cNvSpPr>
              <a:spLocks noGrp="1" noRot="1" noMove="1" noResize="1" noEditPoints="1" noAdjustHandles="1" noChangeArrowheads="1" noChangeShapeType="1"/>
            </p:cNvSpPr>
            <p:nvPr userDrawn="1"/>
          </p:nvSpPr>
          <p:spPr bwMode="auto">
            <a:xfrm>
              <a:off x="1133" y="3342"/>
              <a:ext cx="125" cy="196"/>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3" name="Freeform 214">
              <a:extLst>
                <a:ext uri="{FF2B5EF4-FFF2-40B4-BE49-F238E27FC236}">
                  <a16:creationId xmlns:a16="http://schemas.microsoft.com/office/drawing/2014/main" id="{14E12440-ADA7-7A00-9558-6E88606B9714}"/>
                </a:ext>
              </a:extLst>
            </p:cNvPr>
            <p:cNvSpPr>
              <a:spLocks noGrp="1" noRot="1" noMove="1" noResize="1" noEditPoints="1" noAdjustHandles="1" noChangeArrowheads="1" noChangeShapeType="1"/>
            </p:cNvSpPr>
            <p:nvPr userDrawn="1"/>
          </p:nvSpPr>
          <p:spPr bwMode="auto">
            <a:xfrm>
              <a:off x="756" y="3342"/>
              <a:ext cx="125" cy="196"/>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4" name="Freeform 215">
              <a:extLst>
                <a:ext uri="{FF2B5EF4-FFF2-40B4-BE49-F238E27FC236}">
                  <a16:creationId xmlns:a16="http://schemas.microsoft.com/office/drawing/2014/main" id="{3796E7AF-0764-EAB1-D420-D4F430426949}"/>
                </a:ext>
              </a:extLst>
            </p:cNvPr>
            <p:cNvSpPr>
              <a:spLocks noGrp="1" noRot="1" noMove="1" noResize="1" noEditPoints="1" noAdjustHandles="1" noChangeArrowheads="1" noChangeShapeType="1"/>
            </p:cNvSpPr>
            <p:nvPr userDrawn="1"/>
          </p:nvSpPr>
          <p:spPr bwMode="auto">
            <a:xfrm>
              <a:off x="128" y="3342"/>
              <a:ext cx="125"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6CAC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5" name="Freeform 216">
              <a:extLst>
                <a:ext uri="{FF2B5EF4-FFF2-40B4-BE49-F238E27FC236}">
                  <a16:creationId xmlns:a16="http://schemas.microsoft.com/office/drawing/2014/main" id="{678DC8F0-2F5E-D87B-4647-12D1A710C515}"/>
                </a:ext>
              </a:extLst>
            </p:cNvPr>
            <p:cNvSpPr>
              <a:spLocks noGrp="1" noRot="1" noMove="1" noResize="1" noEditPoints="1" noAdjustHandles="1" noChangeArrowheads="1" noChangeShapeType="1"/>
            </p:cNvSpPr>
            <p:nvPr userDrawn="1"/>
          </p:nvSpPr>
          <p:spPr bwMode="auto">
            <a:xfrm>
              <a:off x="379" y="3342"/>
              <a:ext cx="126"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6" name="Freeform 217">
              <a:extLst>
                <a:ext uri="{FF2B5EF4-FFF2-40B4-BE49-F238E27FC236}">
                  <a16:creationId xmlns:a16="http://schemas.microsoft.com/office/drawing/2014/main" id="{ABE24220-5C9A-9D25-E750-6396570EE70B}"/>
                </a:ext>
              </a:extLst>
            </p:cNvPr>
            <p:cNvSpPr>
              <a:spLocks noGrp="1" noRot="1" noMove="1" noResize="1" noEditPoints="1" noAdjustHandles="1" noChangeArrowheads="1" noChangeShapeType="1"/>
            </p:cNvSpPr>
            <p:nvPr userDrawn="1"/>
          </p:nvSpPr>
          <p:spPr bwMode="auto">
            <a:xfrm>
              <a:off x="2" y="3342"/>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B18C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7" name="Freeform 218">
              <a:extLst>
                <a:ext uri="{FF2B5EF4-FFF2-40B4-BE49-F238E27FC236}">
                  <a16:creationId xmlns:a16="http://schemas.microsoft.com/office/drawing/2014/main" id="{03EE7C32-432F-E832-7F83-B1883C3D0B4C}"/>
                </a:ext>
              </a:extLst>
            </p:cNvPr>
            <p:cNvSpPr>
              <a:spLocks noGrp="1" noRot="1" noMove="1" noResize="1" noEditPoints="1" noAdjustHandles="1" noChangeArrowheads="1" noChangeShapeType="1"/>
            </p:cNvSpPr>
            <p:nvPr userDrawn="1"/>
          </p:nvSpPr>
          <p:spPr bwMode="auto">
            <a:xfrm>
              <a:off x="1007" y="3244"/>
              <a:ext cx="126"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9DC8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8" name="Freeform 219">
              <a:extLst>
                <a:ext uri="{FF2B5EF4-FFF2-40B4-BE49-F238E27FC236}">
                  <a16:creationId xmlns:a16="http://schemas.microsoft.com/office/drawing/2014/main" id="{635C73EA-80A8-7E8E-B7CC-CA9A746B6689}"/>
                </a:ext>
              </a:extLst>
            </p:cNvPr>
            <p:cNvSpPr>
              <a:spLocks noGrp="1" noRot="1" noMove="1" noResize="1" noEditPoints="1" noAdjustHandles="1" noChangeArrowheads="1" noChangeShapeType="1"/>
            </p:cNvSpPr>
            <p:nvPr userDrawn="1"/>
          </p:nvSpPr>
          <p:spPr bwMode="auto">
            <a:xfrm>
              <a:off x="881" y="3244"/>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0025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9" name="Freeform 220">
              <a:extLst>
                <a:ext uri="{FF2B5EF4-FFF2-40B4-BE49-F238E27FC236}">
                  <a16:creationId xmlns:a16="http://schemas.microsoft.com/office/drawing/2014/main" id="{D5331C22-FDB7-489D-358A-7EE18A5E4247}"/>
                </a:ext>
              </a:extLst>
            </p:cNvPr>
            <p:cNvSpPr>
              <a:spLocks noGrp="1" noRot="1" noMove="1" noResize="1" noEditPoints="1" noAdjustHandles="1" noChangeArrowheads="1" noChangeShapeType="1"/>
            </p:cNvSpPr>
            <p:nvPr userDrawn="1"/>
          </p:nvSpPr>
          <p:spPr bwMode="auto">
            <a:xfrm>
              <a:off x="756" y="3244"/>
              <a:ext cx="125" cy="196"/>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3B91D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0" name="Freeform 221">
              <a:extLst>
                <a:ext uri="{FF2B5EF4-FFF2-40B4-BE49-F238E27FC236}">
                  <a16:creationId xmlns:a16="http://schemas.microsoft.com/office/drawing/2014/main" id="{1BC599EB-1620-4CC9-FD4C-A9D646D9DABA}"/>
                </a:ext>
              </a:extLst>
            </p:cNvPr>
            <p:cNvSpPr>
              <a:spLocks noGrp="1" noRot="1" noMove="1" noResize="1" noEditPoints="1" noAdjustHandles="1" noChangeArrowheads="1" noChangeShapeType="1"/>
            </p:cNvSpPr>
            <p:nvPr userDrawn="1"/>
          </p:nvSpPr>
          <p:spPr bwMode="auto">
            <a:xfrm>
              <a:off x="1384" y="3244"/>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1" name="Freeform 222">
              <a:extLst>
                <a:ext uri="{FF2B5EF4-FFF2-40B4-BE49-F238E27FC236}">
                  <a16:creationId xmlns:a16="http://schemas.microsoft.com/office/drawing/2014/main" id="{D9652C2D-64F7-E5F8-33D8-DBAA5ECC85C9}"/>
                </a:ext>
              </a:extLst>
            </p:cNvPr>
            <p:cNvSpPr>
              <a:spLocks noGrp="1" noRot="1" noMove="1" noResize="1" noEditPoints="1" noAdjustHandles="1" noChangeArrowheads="1" noChangeShapeType="1"/>
            </p:cNvSpPr>
            <p:nvPr userDrawn="1"/>
          </p:nvSpPr>
          <p:spPr bwMode="auto">
            <a:xfrm>
              <a:off x="630" y="3244"/>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2" name="Freeform 223">
              <a:extLst>
                <a:ext uri="{FF2B5EF4-FFF2-40B4-BE49-F238E27FC236}">
                  <a16:creationId xmlns:a16="http://schemas.microsoft.com/office/drawing/2014/main" id="{90483074-2892-E58C-5674-9953E81B5C72}"/>
                </a:ext>
              </a:extLst>
            </p:cNvPr>
            <p:cNvSpPr>
              <a:spLocks noGrp="1" noRot="1" noMove="1" noResize="1" noEditPoints="1" noAdjustHandles="1" noChangeArrowheads="1" noChangeShapeType="1"/>
            </p:cNvSpPr>
            <p:nvPr userDrawn="1"/>
          </p:nvSpPr>
          <p:spPr bwMode="auto">
            <a:xfrm>
              <a:off x="379" y="3244"/>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3" name="Freeform 224">
              <a:extLst>
                <a:ext uri="{FF2B5EF4-FFF2-40B4-BE49-F238E27FC236}">
                  <a16:creationId xmlns:a16="http://schemas.microsoft.com/office/drawing/2014/main" id="{549C405F-323C-60D7-4D89-1B29FC121F61}"/>
                </a:ext>
              </a:extLst>
            </p:cNvPr>
            <p:cNvSpPr>
              <a:spLocks noGrp="1" noRot="1" noMove="1" noResize="1" noEditPoints="1" noAdjustHandles="1" noChangeArrowheads="1" noChangeShapeType="1"/>
            </p:cNvSpPr>
            <p:nvPr userDrawn="1"/>
          </p:nvSpPr>
          <p:spPr bwMode="auto">
            <a:xfrm>
              <a:off x="253" y="3244"/>
              <a:ext cx="126"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4" name="Freeform 225">
              <a:extLst>
                <a:ext uri="{FF2B5EF4-FFF2-40B4-BE49-F238E27FC236}">
                  <a16:creationId xmlns:a16="http://schemas.microsoft.com/office/drawing/2014/main" id="{402D5549-47F7-0DFE-8628-9A5F9B481E62}"/>
                </a:ext>
              </a:extLst>
            </p:cNvPr>
            <p:cNvSpPr>
              <a:spLocks noGrp="1" noRot="1" noMove="1" noResize="1" noEditPoints="1" noAdjustHandles="1" noChangeArrowheads="1" noChangeShapeType="1"/>
            </p:cNvSpPr>
            <p:nvPr userDrawn="1"/>
          </p:nvSpPr>
          <p:spPr bwMode="auto">
            <a:xfrm>
              <a:off x="2" y="3244"/>
              <a:ext cx="126"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5" name="Freeform 226">
              <a:extLst>
                <a:ext uri="{FF2B5EF4-FFF2-40B4-BE49-F238E27FC236}">
                  <a16:creationId xmlns:a16="http://schemas.microsoft.com/office/drawing/2014/main" id="{5B1E1485-ECE3-0EF2-072C-02C0A98A4841}"/>
                </a:ext>
              </a:extLst>
            </p:cNvPr>
            <p:cNvSpPr>
              <a:spLocks noGrp="1" noRot="1" noMove="1" noResize="1" noEditPoints="1" noAdjustHandles="1" noChangeArrowheads="1" noChangeShapeType="1"/>
            </p:cNvSpPr>
            <p:nvPr userDrawn="1"/>
          </p:nvSpPr>
          <p:spPr bwMode="auto">
            <a:xfrm>
              <a:off x="128" y="3146"/>
              <a:ext cx="125"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6" name="Freeform 227">
              <a:extLst>
                <a:ext uri="{FF2B5EF4-FFF2-40B4-BE49-F238E27FC236}">
                  <a16:creationId xmlns:a16="http://schemas.microsoft.com/office/drawing/2014/main" id="{4ED163C3-9C12-7AD4-CC5A-A8CE9FC0D2A5}"/>
                </a:ext>
              </a:extLst>
            </p:cNvPr>
            <p:cNvSpPr>
              <a:spLocks noGrp="1" noRot="1" noMove="1" noResize="1" noEditPoints="1" noAdjustHandles="1" noChangeArrowheads="1" noChangeShapeType="1"/>
            </p:cNvSpPr>
            <p:nvPr userDrawn="1"/>
          </p:nvSpPr>
          <p:spPr bwMode="auto">
            <a:xfrm>
              <a:off x="1007" y="3146"/>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7" name="Freeform 228">
              <a:extLst>
                <a:ext uri="{FF2B5EF4-FFF2-40B4-BE49-F238E27FC236}">
                  <a16:creationId xmlns:a16="http://schemas.microsoft.com/office/drawing/2014/main" id="{BA6A6FCA-1F00-AD15-75B2-1337FF2F521D}"/>
                </a:ext>
              </a:extLst>
            </p:cNvPr>
            <p:cNvSpPr>
              <a:spLocks noGrp="1" noRot="1" noMove="1" noResize="1" noEditPoints="1" noAdjustHandles="1" noChangeArrowheads="1" noChangeShapeType="1"/>
            </p:cNvSpPr>
            <p:nvPr userDrawn="1"/>
          </p:nvSpPr>
          <p:spPr bwMode="auto">
            <a:xfrm>
              <a:off x="1635" y="3146"/>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9DC8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8" name="Freeform 229">
              <a:extLst>
                <a:ext uri="{FF2B5EF4-FFF2-40B4-BE49-F238E27FC236}">
                  <a16:creationId xmlns:a16="http://schemas.microsoft.com/office/drawing/2014/main" id="{ABB75C44-CA64-5B71-6FC3-64644F1A9EBB}"/>
                </a:ext>
              </a:extLst>
            </p:cNvPr>
            <p:cNvSpPr>
              <a:spLocks noGrp="1" noRot="1" noMove="1" noResize="1" noEditPoints="1" noAdjustHandles="1" noChangeArrowheads="1" noChangeShapeType="1"/>
            </p:cNvSpPr>
            <p:nvPr userDrawn="1"/>
          </p:nvSpPr>
          <p:spPr bwMode="auto">
            <a:xfrm>
              <a:off x="1761" y="3146"/>
              <a:ext cx="126"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CEE3F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9" name="Freeform 230">
              <a:extLst>
                <a:ext uri="{FF2B5EF4-FFF2-40B4-BE49-F238E27FC236}">
                  <a16:creationId xmlns:a16="http://schemas.microsoft.com/office/drawing/2014/main" id="{89FB8151-3D44-7077-27DF-4485DB791290}"/>
                </a:ext>
              </a:extLst>
            </p:cNvPr>
            <p:cNvSpPr>
              <a:spLocks noGrp="1" noRot="1" noMove="1" noResize="1" noEditPoints="1" noAdjustHandles="1" noChangeArrowheads="1" noChangeShapeType="1"/>
            </p:cNvSpPr>
            <p:nvPr userDrawn="1"/>
          </p:nvSpPr>
          <p:spPr bwMode="auto">
            <a:xfrm>
              <a:off x="2138" y="3146"/>
              <a:ext cx="126"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0" name="Freeform 231">
              <a:extLst>
                <a:ext uri="{FF2B5EF4-FFF2-40B4-BE49-F238E27FC236}">
                  <a16:creationId xmlns:a16="http://schemas.microsoft.com/office/drawing/2014/main" id="{5F96A6A4-3CC0-0AA9-74E6-7A96C75BE44C}"/>
                </a:ext>
              </a:extLst>
            </p:cNvPr>
            <p:cNvSpPr>
              <a:spLocks noGrp="1" noRot="1" noMove="1" noResize="1" noEditPoints="1" noAdjustHandles="1" noChangeArrowheads="1" noChangeShapeType="1"/>
            </p:cNvSpPr>
            <p:nvPr userDrawn="1"/>
          </p:nvSpPr>
          <p:spPr bwMode="auto">
            <a:xfrm>
              <a:off x="630" y="3049"/>
              <a:ext cx="126" cy="195"/>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CEE3F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1" name="Freeform 232">
              <a:extLst>
                <a:ext uri="{FF2B5EF4-FFF2-40B4-BE49-F238E27FC236}">
                  <a16:creationId xmlns:a16="http://schemas.microsoft.com/office/drawing/2014/main" id="{2F119DEB-679E-4DB3-FDB8-2B41CA3EA217}"/>
                </a:ext>
              </a:extLst>
            </p:cNvPr>
            <p:cNvSpPr>
              <a:spLocks noGrp="1" noRot="1" noMove="1" noResize="1" noEditPoints="1" noAdjustHandles="1" noChangeArrowheads="1" noChangeShapeType="1"/>
            </p:cNvSpPr>
            <p:nvPr userDrawn="1"/>
          </p:nvSpPr>
          <p:spPr bwMode="auto">
            <a:xfrm>
              <a:off x="128" y="3049"/>
              <a:ext cx="125" cy="195"/>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2" name="Freeform 233">
              <a:extLst>
                <a:ext uri="{FF2B5EF4-FFF2-40B4-BE49-F238E27FC236}">
                  <a16:creationId xmlns:a16="http://schemas.microsoft.com/office/drawing/2014/main" id="{369096FF-C610-2D5B-1D31-FB59D7C02CC6}"/>
                </a:ext>
              </a:extLst>
            </p:cNvPr>
            <p:cNvSpPr>
              <a:spLocks noGrp="1" noRot="1" noMove="1" noResize="1" noEditPoints="1" noAdjustHandles="1" noChangeArrowheads="1" noChangeShapeType="1"/>
            </p:cNvSpPr>
            <p:nvPr userDrawn="1"/>
          </p:nvSpPr>
          <p:spPr bwMode="auto">
            <a:xfrm>
              <a:off x="505" y="3049"/>
              <a:ext cx="125" cy="195"/>
            </a:xfrm>
            <a:custGeom>
              <a:avLst/>
              <a:gdLst>
                <a:gd name="T0" fmla="*/ 555 w 555"/>
                <a:gd name="T1" fmla="*/ 0 h 866"/>
                <a:gd name="T2" fmla="*/ 555 w 555"/>
                <a:gd name="T3" fmla="*/ 433 h 866"/>
                <a:gd name="T4" fmla="*/ 555 w 555"/>
                <a:gd name="T5" fmla="*/ 866 h 866"/>
                <a:gd name="T6" fmla="*/ 0 w 555"/>
                <a:gd name="T7" fmla="*/ 433 h 866"/>
                <a:gd name="T8" fmla="*/ 555 w 555"/>
                <a:gd name="T9" fmla="*/ 0 h 866"/>
              </a:gdLst>
              <a:ahLst/>
              <a:cxnLst>
                <a:cxn ang="0">
                  <a:pos x="T0" y="T1"/>
                </a:cxn>
                <a:cxn ang="0">
                  <a:pos x="T2" y="T3"/>
                </a:cxn>
                <a:cxn ang="0">
                  <a:pos x="T4" y="T5"/>
                </a:cxn>
                <a:cxn ang="0">
                  <a:pos x="T6" y="T7"/>
                </a:cxn>
                <a:cxn ang="0">
                  <a:pos x="T8" y="T9"/>
                </a:cxn>
              </a:cxnLst>
              <a:rect l="0" t="0" r="r" b="b"/>
              <a:pathLst>
                <a:path w="555" h="866">
                  <a:moveTo>
                    <a:pt x="555" y="0"/>
                  </a:moveTo>
                  <a:lnTo>
                    <a:pt x="555" y="433"/>
                  </a:lnTo>
                  <a:lnTo>
                    <a:pt x="555" y="866"/>
                  </a:lnTo>
                  <a:lnTo>
                    <a:pt x="0" y="433"/>
                  </a:lnTo>
                  <a:lnTo>
                    <a:pt x="555"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3" name="Freeform 234">
              <a:extLst>
                <a:ext uri="{FF2B5EF4-FFF2-40B4-BE49-F238E27FC236}">
                  <a16:creationId xmlns:a16="http://schemas.microsoft.com/office/drawing/2014/main" id="{10C9BB98-3A3E-2575-A380-6447CC3A614F}"/>
                </a:ext>
              </a:extLst>
            </p:cNvPr>
            <p:cNvSpPr>
              <a:spLocks noGrp="1" noRot="1" noMove="1" noResize="1" noEditPoints="1" noAdjustHandles="1" noChangeArrowheads="1" noChangeShapeType="1"/>
            </p:cNvSpPr>
            <p:nvPr userDrawn="1"/>
          </p:nvSpPr>
          <p:spPr bwMode="auto">
            <a:xfrm>
              <a:off x="253" y="3049"/>
              <a:ext cx="126" cy="195"/>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4" name="Freeform 235">
              <a:extLst>
                <a:ext uri="{FF2B5EF4-FFF2-40B4-BE49-F238E27FC236}">
                  <a16:creationId xmlns:a16="http://schemas.microsoft.com/office/drawing/2014/main" id="{FA7CCB94-46D6-6F69-5F9A-1C19AAC46AF3}"/>
                </a:ext>
              </a:extLst>
            </p:cNvPr>
            <p:cNvSpPr>
              <a:spLocks noGrp="1" noRot="1" noMove="1" noResize="1" noEditPoints="1" noAdjustHandles="1" noChangeArrowheads="1" noChangeShapeType="1"/>
            </p:cNvSpPr>
            <p:nvPr userDrawn="1"/>
          </p:nvSpPr>
          <p:spPr bwMode="auto">
            <a:xfrm>
              <a:off x="2" y="3049"/>
              <a:ext cx="126" cy="195"/>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0025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5" name="Freeform 236">
              <a:extLst>
                <a:ext uri="{FF2B5EF4-FFF2-40B4-BE49-F238E27FC236}">
                  <a16:creationId xmlns:a16="http://schemas.microsoft.com/office/drawing/2014/main" id="{C4ADDC9A-2824-CE35-6BD7-53E8D55C4D23}"/>
                </a:ext>
              </a:extLst>
            </p:cNvPr>
            <p:cNvSpPr>
              <a:spLocks noGrp="1" noRot="1" noMove="1" noResize="1" noEditPoints="1" noAdjustHandles="1" noChangeArrowheads="1" noChangeShapeType="1"/>
            </p:cNvSpPr>
            <p:nvPr userDrawn="1"/>
          </p:nvSpPr>
          <p:spPr bwMode="auto">
            <a:xfrm>
              <a:off x="379" y="2951"/>
              <a:ext cx="126" cy="195"/>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6" name="Freeform 237">
              <a:extLst>
                <a:ext uri="{FF2B5EF4-FFF2-40B4-BE49-F238E27FC236}">
                  <a16:creationId xmlns:a16="http://schemas.microsoft.com/office/drawing/2014/main" id="{E675A29E-88CE-9EDF-A605-027ACC309A09}"/>
                </a:ext>
              </a:extLst>
            </p:cNvPr>
            <p:cNvSpPr>
              <a:spLocks noGrp="1" noRot="1" noMove="1" noResize="1" noEditPoints="1" noAdjustHandles="1" noChangeArrowheads="1" noChangeShapeType="1"/>
            </p:cNvSpPr>
            <p:nvPr userDrawn="1"/>
          </p:nvSpPr>
          <p:spPr bwMode="auto">
            <a:xfrm>
              <a:off x="128" y="2951"/>
              <a:ext cx="125" cy="195"/>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7" name="Freeform 238">
              <a:extLst>
                <a:ext uri="{FF2B5EF4-FFF2-40B4-BE49-F238E27FC236}">
                  <a16:creationId xmlns:a16="http://schemas.microsoft.com/office/drawing/2014/main" id="{25C37CB7-22C9-4867-5A77-7FBC90CEC47B}"/>
                </a:ext>
              </a:extLst>
            </p:cNvPr>
            <p:cNvSpPr>
              <a:spLocks noGrp="1" noRot="1" noMove="1" noResize="1" noEditPoints="1" noAdjustHandles="1" noChangeArrowheads="1" noChangeShapeType="1"/>
            </p:cNvSpPr>
            <p:nvPr userDrawn="1"/>
          </p:nvSpPr>
          <p:spPr bwMode="auto">
            <a:xfrm>
              <a:off x="5660" y="2951"/>
              <a:ext cx="125" cy="195"/>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8" name="Freeform 239">
              <a:extLst>
                <a:ext uri="{FF2B5EF4-FFF2-40B4-BE49-F238E27FC236}">
                  <a16:creationId xmlns:a16="http://schemas.microsoft.com/office/drawing/2014/main" id="{F8E6458B-91F1-6F8A-AD9A-9C35A7AA3262}"/>
                </a:ext>
              </a:extLst>
            </p:cNvPr>
            <p:cNvSpPr>
              <a:spLocks noGrp="1" noRot="1" noMove="1" noResize="1" noEditPoints="1" noAdjustHandles="1" noChangeArrowheads="1" noChangeShapeType="1"/>
            </p:cNvSpPr>
            <p:nvPr userDrawn="1"/>
          </p:nvSpPr>
          <p:spPr bwMode="auto">
            <a:xfrm>
              <a:off x="756" y="2851"/>
              <a:ext cx="125"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9" name="Freeform 240">
              <a:extLst>
                <a:ext uri="{FF2B5EF4-FFF2-40B4-BE49-F238E27FC236}">
                  <a16:creationId xmlns:a16="http://schemas.microsoft.com/office/drawing/2014/main" id="{8AE34085-ED6B-F1C2-5C55-E106B559FF7D}"/>
                </a:ext>
              </a:extLst>
            </p:cNvPr>
            <p:cNvSpPr>
              <a:spLocks noGrp="1" noRot="1" noMove="1" noResize="1" noEditPoints="1" noAdjustHandles="1" noChangeArrowheads="1" noChangeShapeType="1"/>
            </p:cNvSpPr>
            <p:nvPr userDrawn="1"/>
          </p:nvSpPr>
          <p:spPr bwMode="auto">
            <a:xfrm>
              <a:off x="1133" y="2853"/>
              <a:ext cx="125"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CCD3E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0" name="Freeform 241">
              <a:extLst>
                <a:ext uri="{FF2B5EF4-FFF2-40B4-BE49-F238E27FC236}">
                  <a16:creationId xmlns:a16="http://schemas.microsoft.com/office/drawing/2014/main" id="{A17F69C7-286A-402A-5393-AAB0E42EADEA}"/>
                </a:ext>
              </a:extLst>
            </p:cNvPr>
            <p:cNvSpPr>
              <a:spLocks noGrp="1" noRot="1" noMove="1" noResize="1" noEditPoints="1" noAdjustHandles="1" noChangeArrowheads="1" noChangeShapeType="1"/>
            </p:cNvSpPr>
            <p:nvPr userDrawn="1"/>
          </p:nvSpPr>
          <p:spPr bwMode="auto">
            <a:xfrm>
              <a:off x="881" y="2853"/>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CEE3F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1" name="Freeform 242">
              <a:extLst>
                <a:ext uri="{FF2B5EF4-FFF2-40B4-BE49-F238E27FC236}">
                  <a16:creationId xmlns:a16="http://schemas.microsoft.com/office/drawing/2014/main" id="{0A43B6C4-FAEC-38DE-24F4-DFA4AD2F6FE2}"/>
                </a:ext>
              </a:extLst>
            </p:cNvPr>
            <p:cNvSpPr>
              <a:spLocks noGrp="1" noRot="1" noMove="1" noResize="1" noEditPoints="1" noAdjustHandles="1" noChangeArrowheads="1" noChangeShapeType="1"/>
            </p:cNvSpPr>
            <p:nvPr userDrawn="1"/>
          </p:nvSpPr>
          <p:spPr bwMode="auto">
            <a:xfrm>
              <a:off x="505" y="2853"/>
              <a:ext cx="125"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2" name="Freeform 243">
              <a:extLst>
                <a:ext uri="{FF2B5EF4-FFF2-40B4-BE49-F238E27FC236}">
                  <a16:creationId xmlns:a16="http://schemas.microsoft.com/office/drawing/2014/main" id="{9F991112-8897-08AF-3CE9-D4E50DE27AC6}"/>
                </a:ext>
              </a:extLst>
            </p:cNvPr>
            <p:cNvSpPr>
              <a:spLocks noGrp="1" noRot="1" noMove="1" noResize="1" noEditPoints="1" noAdjustHandles="1" noChangeArrowheads="1" noChangeShapeType="1"/>
            </p:cNvSpPr>
            <p:nvPr userDrawn="1"/>
          </p:nvSpPr>
          <p:spPr bwMode="auto">
            <a:xfrm>
              <a:off x="756" y="2853"/>
              <a:ext cx="125"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3" name="Freeform 244">
              <a:extLst>
                <a:ext uri="{FF2B5EF4-FFF2-40B4-BE49-F238E27FC236}">
                  <a16:creationId xmlns:a16="http://schemas.microsoft.com/office/drawing/2014/main" id="{ABA0B5F6-6541-2325-0C5B-5C0BF6D4BCE7}"/>
                </a:ext>
              </a:extLst>
            </p:cNvPr>
            <p:cNvSpPr>
              <a:spLocks noGrp="1" noRot="1" noMove="1" noResize="1" noEditPoints="1" noAdjustHandles="1" noChangeArrowheads="1" noChangeShapeType="1"/>
            </p:cNvSpPr>
            <p:nvPr userDrawn="1"/>
          </p:nvSpPr>
          <p:spPr bwMode="auto">
            <a:xfrm>
              <a:off x="128" y="2853"/>
              <a:ext cx="125"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73DAD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4" name="Freeform 245">
              <a:extLst>
                <a:ext uri="{FF2B5EF4-FFF2-40B4-BE49-F238E27FC236}">
                  <a16:creationId xmlns:a16="http://schemas.microsoft.com/office/drawing/2014/main" id="{C447A904-2756-F3D5-F14C-BB1A3175BEF9}"/>
                </a:ext>
              </a:extLst>
            </p:cNvPr>
            <p:cNvSpPr>
              <a:spLocks noGrp="1" noRot="1" noMove="1" noResize="1" noEditPoints="1" noAdjustHandles="1" noChangeArrowheads="1" noChangeShapeType="1"/>
            </p:cNvSpPr>
            <p:nvPr userDrawn="1"/>
          </p:nvSpPr>
          <p:spPr bwMode="auto">
            <a:xfrm>
              <a:off x="379" y="2755"/>
              <a:ext cx="126"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5" name="Freeform 246">
              <a:extLst>
                <a:ext uri="{FF2B5EF4-FFF2-40B4-BE49-F238E27FC236}">
                  <a16:creationId xmlns:a16="http://schemas.microsoft.com/office/drawing/2014/main" id="{019D5CD4-FB2F-1816-8400-718F64A244F5}"/>
                </a:ext>
              </a:extLst>
            </p:cNvPr>
            <p:cNvSpPr>
              <a:spLocks noGrp="1" noRot="1" noMove="1" noResize="1" noEditPoints="1" noAdjustHandles="1" noChangeArrowheads="1" noChangeShapeType="1"/>
            </p:cNvSpPr>
            <p:nvPr userDrawn="1"/>
          </p:nvSpPr>
          <p:spPr bwMode="auto">
            <a:xfrm>
              <a:off x="253" y="2755"/>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6" name="Freeform 247">
              <a:extLst>
                <a:ext uri="{FF2B5EF4-FFF2-40B4-BE49-F238E27FC236}">
                  <a16:creationId xmlns:a16="http://schemas.microsoft.com/office/drawing/2014/main" id="{5CCD5549-6127-1AAC-44FD-E47F5D09B13A}"/>
                </a:ext>
              </a:extLst>
            </p:cNvPr>
            <p:cNvSpPr>
              <a:spLocks noGrp="1" noRot="1" noMove="1" noResize="1" noEditPoints="1" noAdjustHandles="1" noChangeArrowheads="1" noChangeShapeType="1"/>
            </p:cNvSpPr>
            <p:nvPr userDrawn="1"/>
          </p:nvSpPr>
          <p:spPr bwMode="auto">
            <a:xfrm>
              <a:off x="630" y="2755"/>
              <a:ext cx="126"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7" name="Freeform 248">
              <a:extLst>
                <a:ext uri="{FF2B5EF4-FFF2-40B4-BE49-F238E27FC236}">
                  <a16:creationId xmlns:a16="http://schemas.microsoft.com/office/drawing/2014/main" id="{95AF6EC6-7469-9F72-9B1B-6FDE712CEAED}"/>
                </a:ext>
              </a:extLst>
            </p:cNvPr>
            <p:cNvSpPr>
              <a:spLocks noGrp="1" noRot="1" noMove="1" noResize="1" noEditPoints="1" noAdjustHandles="1" noChangeArrowheads="1" noChangeShapeType="1"/>
            </p:cNvSpPr>
            <p:nvPr userDrawn="1"/>
          </p:nvSpPr>
          <p:spPr bwMode="auto">
            <a:xfrm>
              <a:off x="128" y="2657"/>
              <a:ext cx="125"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8" name="Freeform 249">
              <a:extLst>
                <a:ext uri="{FF2B5EF4-FFF2-40B4-BE49-F238E27FC236}">
                  <a16:creationId xmlns:a16="http://schemas.microsoft.com/office/drawing/2014/main" id="{828218D8-49D6-3A05-0117-DA689571B9B9}"/>
                </a:ext>
              </a:extLst>
            </p:cNvPr>
            <p:cNvSpPr>
              <a:spLocks noGrp="1" noRot="1" noMove="1" noResize="1" noEditPoints="1" noAdjustHandles="1" noChangeArrowheads="1" noChangeShapeType="1"/>
            </p:cNvSpPr>
            <p:nvPr userDrawn="1"/>
          </p:nvSpPr>
          <p:spPr bwMode="auto">
            <a:xfrm>
              <a:off x="2" y="2657"/>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9" name="Freeform 250">
              <a:extLst>
                <a:ext uri="{FF2B5EF4-FFF2-40B4-BE49-F238E27FC236}">
                  <a16:creationId xmlns:a16="http://schemas.microsoft.com/office/drawing/2014/main" id="{019BA4F4-DD31-10A1-95E8-F6BE21E23AC2}"/>
                </a:ext>
              </a:extLst>
            </p:cNvPr>
            <p:cNvSpPr>
              <a:spLocks noGrp="1" noRot="1" noMove="1" noResize="1" noEditPoints="1" noAdjustHandles="1" noChangeArrowheads="1" noChangeShapeType="1"/>
            </p:cNvSpPr>
            <p:nvPr userDrawn="1"/>
          </p:nvSpPr>
          <p:spPr bwMode="auto">
            <a:xfrm>
              <a:off x="2" y="2266"/>
              <a:ext cx="126"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0" name="Freeform 251">
              <a:extLst>
                <a:ext uri="{FF2B5EF4-FFF2-40B4-BE49-F238E27FC236}">
                  <a16:creationId xmlns:a16="http://schemas.microsoft.com/office/drawing/2014/main" id="{30474CFC-1B0D-47F9-4736-80C84B38849B}"/>
                </a:ext>
              </a:extLst>
            </p:cNvPr>
            <p:cNvSpPr>
              <a:spLocks noGrp="1" noRot="1" noMove="1" noResize="1" noEditPoints="1" noAdjustHandles="1" noChangeArrowheads="1" noChangeShapeType="1"/>
            </p:cNvSpPr>
            <p:nvPr userDrawn="1"/>
          </p:nvSpPr>
          <p:spPr bwMode="auto">
            <a:xfrm>
              <a:off x="379" y="2462"/>
              <a:ext cx="126" cy="195"/>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1" name="Freeform 252">
              <a:extLst>
                <a:ext uri="{FF2B5EF4-FFF2-40B4-BE49-F238E27FC236}">
                  <a16:creationId xmlns:a16="http://schemas.microsoft.com/office/drawing/2014/main" id="{A89D84B4-95AE-F6CB-C17A-D92F30D0D5A4}"/>
                </a:ext>
              </a:extLst>
            </p:cNvPr>
            <p:cNvSpPr>
              <a:spLocks noGrp="1" noRot="1" noMove="1" noResize="1" noEditPoints="1" noAdjustHandles="1" noChangeArrowheads="1" noChangeShapeType="1"/>
            </p:cNvSpPr>
            <p:nvPr userDrawn="1"/>
          </p:nvSpPr>
          <p:spPr bwMode="auto">
            <a:xfrm>
              <a:off x="2" y="2559"/>
              <a:ext cx="126" cy="196"/>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grpSp>
      <p:pic>
        <p:nvPicPr>
          <p:cNvPr id="14" name="UNIVERSITÄT PADERBORN Logo">
            <a:extLst>
              <a:ext uri="{FF2B5EF4-FFF2-40B4-BE49-F238E27FC236}">
                <a16:creationId xmlns:a16="http://schemas.microsoft.com/office/drawing/2014/main" id="{F69D691F-2689-D00C-1596-3CB1235E60C4}"/>
              </a:ext>
            </a:extLst>
          </p:cNvPr>
          <p:cNvPicPr>
            <a:picLocks noGrp="1" noRot="1" noChangeAspect="1" noMove="1" noResize="1" noEditPoints="1" noAdjustHandles="1" noChangeArrowheads="1" noChangeShapeType="1" noCrop="1"/>
          </p:cNvPicPr>
          <p:nvPr userDrawn="1"/>
        </p:nvPicPr>
        <p:blipFill>
          <a:blip r:embed="rId2"/>
          <a:srcRect/>
          <a:stretch/>
        </p:blipFill>
        <p:spPr>
          <a:xfrm>
            <a:off x="306883" y="307090"/>
            <a:ext cx="1692000" cy="688834"/>
          </a:xfrm>
          <a:prstGeom prst="rect">
            <a:avLst/>
          </a:prstGeom>
        </p:spPr>
      </p:pic>
      <p:sp>
        <p:nvSpPr>
          <p:cNvPr id="2" name="Headline">
            <a:extLst>
              <a:ext uri="{FF2B5EF4-FFF2-40B4-BE49-F238E27FC236}">
                <a16:creationId xmlns:a16="http://schemas.microsoft.com/office/drawing/2014/main" id="{A59FA09D-AD95-6B5C-EC3F-0EB013E603ED}"/>
              </a:ext>
            </a:extLst>
          </p:cNvPr>
          <p:cNvSpPr>
            <a:spLocks noGrp="1"/>
          </p:cNvSpPr>
          <p:nvPr>
            <p:ph type="ctrTitle" hasCustomPrompt="1"/>
          </p:nvPr>
        </p:nvSpPr>
        <p:spPr>
          <a:xfrm>
            <a:off x="2459037" y="2751138"/>
            <a:ext cx="7273925" cy="1512000"/>
          </a:xfrm>
        </p:spPr>
        <p:txBody>
          <a:bodyPr anchor="t" anchorCtr="0"/>
          <a:lstStyle>
            <a:lvl1pPr algn="ctr">
              <a:defRPr sz="3000"/>
            </a:lvl1pPr>
          </a:lstStyle>
          <a:p>
            <a:r>
              <a:rPr lang="de-DE" dirty="0"/>
              <a:t>Trennseite mit Nummerierung oben rechts, sollte ausschließlich für Hauptkapitel verwendet werden. </a:t>
            </a:r>
          </a:p>
        </p:txBody>
      </p:sp>
      <p:sp>
        <p:nvSpPr>
          <p:cNvPr id="20" name="Fähnchen">
            <a:extLst>
              <a:ext uri="{FF2B5EF4-FFF2-40B4-BE49-F238E27FC236}">
                <a16:creationId xmlns:a16="http://schemas.microsoft.com/office/drawing/2014/main" id="{EEEBF692-A53C-A965-CE26-F24C7ED94ECB}"/>
              </a:ext>
            </a:extLst>
          </p:cNvPr>
          <p:cNvSpPr>
            <a:spLocks noGrp="1"/>
          </p:cNvSpPr>
          <p:nvPr>
            <p:ph type="body" orient="vert" idx="1" hasCustomPrompt="1"/>
          </p:nvPr>
        </p:nvSpPr>
        <p:spPr>
          <a:xfrm>
            <a:off x="10597212" y="0"/>
            <a:ext cx="797863" cy="1085850"/>
          </a:xfrm>
          <a:custGeom>
            <a:avLst/>
            <a:gdLst>
              <a:gd name="connsiteX0" fmla="*/ 0 w 797863"/>
              <a:gd name="connsiteY0" fmla="*/ 0 h 1085850"/>
              <a:gd name="connsiteX1" fmla="*/ 797863 w 797863"/>
              <a:gd name="connsiteY1" fmla="*/ 0 h 1085850"/>
              <a:gd name="connsiteX2" fmla="*/ 797863 w 797863"/>
              <a:gd name="connsiteY2" fmla="*/ 1085850 h 1085850"/>
              <a:gd name="connsiteX3" fmla="*/ 797503 w 797863"/>
              <a:gd name="connsiteY3" fmla="*/ 1085850 h 1085850"/>
              <a:gd name="connsiteX4" fmla="*/ 398931 w 797863"/>
              <a:gd name="connsiteY4" fmla="*/ 775453 h 1085850"/>
              <a:gd name="connsiteX5" fmla="*/ 360 w 797863"/>
              <a:gd name="connsiteY5" fmla="*/ 1085850 h 1085850"/>
              <a:gd name="connsiteX6" fmla="*/ 0 w 797863"/>
              <a:gd name="connsiteY6" fmla="*/ 1085850 h 10858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97863" h="1085850">
                <a:moveTo>
                  <a:pt x="0" y="0"/>
                </a:moveTo>
                <a:lnTo>
                  <a:pt x="797863" y="0"/>
                </a:lnTo>
                <a:lnTo>
                  <a:pt x="797863" y="1085850"/>
                </a:lnTo>
                <a:lnTo>
                  <a:pt x="797503" y="1085850"/>
                </a:lnTo>
                <a:lnTo>
                  <a:pt x="398931" y="775453"/>
                </a:lnTo>
                <a:lnTo>
                  <a:pt x="360" y="1085850"/>
                </a:lnTo>
                <a:lnTo>
                  <a:pt x="0" y="1085850"/>
                </a:lnTo>
                <a:close/>
              </a:path>
            </a:pathLst>
          </a:custGeom>
          <a:solidFill>
            <a:schemeClr val="accent6"/>
          </a:solidFill>
        </p:spPr>
        <p:txBody>
          <a:bodyPr vert="horz" wrap="square" tIns="194400" numCol="1">
            <a:noAutofit/>
          </a:bodyPr>
          <a:lstStyle>
            <a:lvl1pPr marL="0" indent="0" algn="ctr">
              <a:lnSpc>
                <a:spcPct val="100000"/>
              </a:lnSpc>
              <a:spcBef>
                <a:spcPts val="0"/>
              </a:spcBef>
              <a:spcAft>
                <a:spcPts val="0"/>
              </a:spcAft>
              <a:buFont typeface="+mj-lt"/>
              <a:buNone/>
              <a:defRPr sz="3500">
                <a:solidFill>
                  <a:schemeClr val="bg1"/>
                </a:solidFill>
                <a:latin typeface="+mj-lt"/>
              </a:defRPr>
            </a:lvl1pPr>
            <a:lvl2pPr marL="0" indent="0" algn="ctr">
              <a:lnSpc>
                <a:spcPct val="100000"/>
              </a:lnSpc>
              <a:spcBef>
                <a:spcPts val="0"/>
              </a:spcBef>
              <a:spcAft>
                <a:spcPts val="0"/>
              </a:spcAft>
              <a:buFont typeface="+mj-lt"/>
              <a:buNone/>
              <a:defRPr sz="3500">
                <a:solidFill>
                  <a:schemeClr val="bg1"/>
                </a:solidFill>
                <a:latin typeface="+mj-lt"/>
              </a:defRPr>
            </a:lvl2pPr>
            <a:lvl3pPr marL="0" indent="0" algn="ctr">
              <a:lnSpc>
                <a:spcPct val="100000"/>
              </a:lnSpc>
              <a:spcBef>
                <a:spcPts val="0"/>
              </a:spcBef>
              <a:spcAft>
                <a:spcPts val="0"/>
              </a:spcAft>
              <a:buFont typeface="+mj-lt"/>
              <a:buNone/>
              <a:defRPr sz="3500">
                <a:solidFill>
                  <a:schemeClr val="bg1"/>
                </a:solidFill>
                <a:latin typeface="+mj-lt"/>
              </a:defRPr>
            </a:lvl3pPr>
            <a:lvl4pPr marL="0" indent="0" algn="ctr">
              <a:lnSpc>
                <a:spcPct val="100000"/>
              </a:lnSpc>
              <a:spcBef>
                <a:spcPts val="0"/>
              </a:spcBef>
              <a:spcAft>
                <a:spcPts val="0"/>
              </a:spcAft>
              <a:buFont typeface="+mj-lt"/>
              <a:buNone/>
              <a:defRPr sz="3500">
                <a:solidFill>
                  <a:schemeClr val="bg1"/>
                </a:solidFill>
                <a:latin typeface="+mj-lt"/>
              </a:defRPr>
            </a:lvl4pPr>
            <a:lvl5pPr marL="0" indent="0" algn="ctr">
              <a:lnSpc>
                <a:spcPct val="100000"/>
              </a:lnSpc>
              <a:spcBef>
                <a:spcPts val="0"/>
              </a:spcBef>
              <a:spcAft>
                <a:spcPts val="0"/>
              </a:spcAft>
              <a:buFont typeface="+mj-lt"/>
              <a:buNone/>
              <a:defRPr sz="3500">
                <a:solidFill>
                  <a:schemeClr val="bg1"/>
                </a:solidFill>
                <a:latin typeface="+mj-lt"/>
              </a:defRPr>
            </a:lvl5pPr>
            <a:lvl6pPr marL="0" indent="0" algn="ctr">
              <a:lnSpc>
                <a:spcPct val="100000"/>
              </a:lnSpc>
              <a:spcBef>
                <a:spcPts val="0"/>
              </a:spcBef>
              <a:spcAft>
                <a:spcPts val="0"/>
              </a:spcAft>
              <a:buFont typeface="+mj-lt"/>
              <a:buNone/>
              <a:defRPr sz="3500">
                <a:solidFill>
                  <a:schemeClr val="bg1"/>
                </a:solidFill>
                <a:latin typeface="+mj-lt"/>
              </a:defRPr>
            </a:lvl6pPr>
            <a:lvl7pPr marL="0" indent="0" algn="ctr">
              <a:lnSpc>
                <a:spcPct val="100000"/>
              </a:lnSpc>
              <a:spcBef>
                <a:spcPts val="0"/>
              </a:spcBef>
              <a:spcAft>
                <a:spcPts val="0"/>
              </a:spcAft>
              <a:buFont typeface="+mj-lt"/>
              <a:buNone/>
              <a:defRPr sz="3500">
                <a:solidFill>
                  <a:schemeClr val="bg1"/>
                </a:solidFill>
                <a:latin typeface="+mj-lt"/>
              </a:defRPr>
            </a:lvl7pPr>
            <a:lvl8pPr marL="0" indent="0" algn="ctr">
              <a:lnSpc>
                <a:spcPct val="100000"/>
              </a:lnSpc>
              <a:spcBef>
                <a:spcPts val="0"/>
              </a:spcBef>
              <a:spcAft>
                <a:spcPts val="0"/>
              </a:spcAft>
              <a:buFont typeface="+mj-lt"/>
              <a:buNone/>
              <a:defRPr sz="3500">
                <a:solidFill>
                  <a:schemeClr val="bg1"/>
                </a:solidFill>
                <a:latin typeface="+mj-lt"/>
              </a:defRPr>
            </a:lvl8pPr>
            <a:lvl9pPr marL="0" indent="0" algn="ctr">
              <a:lnSpc>
                <a:spcPct val="100000"/>
              </a:lnSpc>
              <a:spcBef>
                <a:spcPts val="0"/>
              </a:spcBef>
              <a:spcAft>
                <a:spcPts val="0"/>
              </a:spcAft>
              <a:buFont typeface="+mj-lt"/>
              <a:buNone/>
              <a:defRPr sz="3500">
                <a:solidFill>
                  <a:schemeClr val="bg1"/>
                </a:solidFill>
                <a:latin typeface="+mj-lt"/>
              </a:defRPr>
            </a:lvl9pPr>
          </a:lstStyle>
          <a:p>
            <a:r>
              <a:rPr lang="de-DE" dirty="0"/>
              <a:t>#</a:t>
            </a:r>
          </a:p>
        </p:txBody>
      </p:sp>
      <p:sp>
        <p:nvSpPr>
          <p:cNvPr id="273" name="Foliennummer">
            <a:extLst>
              <a:ext uri="{FF2B5EF4-FFF2-40B4-BE49-F238E27FC236}">
                <a16:creationId xmlns:a16="http://schemas.microsoft.com/office/drawing/2014/main" id="{0B55AD73-9349-46E0-9EC6-33E5C41C11E2}"/>
              </a:ext>
            </a:extLst>
          </p:cNvPr>
          <p:cNvSpPr>
            <a:spLocks noGrp="1"/>
          </p:cNvSpPr>
          <p:nvPr>
            <p:ph type="sldNum" sz="quarter" idx="11"/>
          </p:nvPr>
        </p:nvSpPr>
        <p:spPr>
          <a:xfrm>
            <a:off x="11089560" y="7200000"/>
            <a:ext cx="504000" cy="185738"/>
          </a:xfrm>
          <a:solidFill>
            <a:srgbClr val="E6E6E6"/>
          </a:solidFill>
        </p:spPr>
        <p:txBody>
          <a:bodyPr/>
          <a:lstStyle>
            <a:lvl1pPr>
              <a:defRPr>
                <a:solidFill>
                  <a:srgbClr val="E6E6E6"/>
                </a:solidFill>
              </a:defRPr>
            </a:lvl1pPr>
          </a:lstStyle>
          <a:p>
            <a:fld id="{11DE32AD-F86D-4804-839F-80A6732D429D}" type="slidenum">
              <a:rPr lang="de-DE" smtClean="0"/>
              <a:pPr/>
              <a:t>‹Nr.›</a:t>
            </a:fld>
            <a:endParaRPr lang="de-DE" dirty="0"/>
          </a:p>
        </p:txBody>
      </p:sp>
      <p:sp>
        <p:nvSpPr>
          <p:cNvPr id="274" name="Fußzeile">
            <a:extLst>
              <a:ext uri="{FF2B5EF4-FFF2-40B4-BE49-F238E27FC236}">
                <a16:creationId xmlns:a16="http://schemas.microsoft.com/office/drawing/2014/main" id="{4C6A0CE5-E6F7-48F8-808E-14944D73126B}"/>
              </a:ext>
            </a:extLst>
          </p:cNvPr>
          <p:cNvSpPr>
            <a:spLocks noGrp="1"/>
          </p:cNvSpPr>
          <p:nvPr>
            <p:ph type="ftr" sz="quarter" idx="10"/>
          </p:nvPr>
        </p:nvSpPr>
        <p:spPr>
          <a:xfrm>
            <a:off x="421200" y="7200000"/>
            <a:ext cx="25400" cy="185738"/>
          </a:xfrm>
          <a:solidFill>
            <a:srgbClr val="E6E6E6"/>
          </a:solidFill>
        </p:spPr>
        <p:txBody>
          <a:bodyPr/>
          <a:lstStyle>
            <a:lvl1pPr>
              <a:defRPr>
                <a:solidFill>
                  <a:srgbClr val="E6E6E6"/>
                </a:solidFill>
              </a:defRPr>
            </a:lvl1pPr>
          </a:lstStyle>
          <a:p>
            <a:r>
              <a:rPr lang="de-DE"/>
              <a:t>ProDaBi Team 2025</a:t>
            </a:r>
            <a:endParaRPr lang="de-DE" dirty="0"/>
          </a:p>
        </p:txBody>
      </p:sp>
    </p:spTree>
    <p:extLst>
      <p:ext uri="{BB962C8B-B14F-4D97-AF65-F5344CB8AC3E}">
        <p14:creationId xmlns:p14="http://schemas.microsoft.com/office/powerpoint/2010/main" val="3975323642"/>
      </p:ext>
    </p:extLst>
  </p:cSld>
  <p:clrMapOvr>
    <a:masterClrMapping/>
  </p:clrMapOvr>
  <p:extLst>
    <p:ext uri="{DCECCB84-F9BA-43D5-87BE-67443E8EF086}">
      <p15:sldGuideLst xmlns:p15="http://schemas.microsoft.com/office/powerpoint/2012/main">
        <p15:guide id="1" orient="horz" pos="1733" userDrawn="1">
          <p15:clr>
            <a:srgbClr val="000000"/>
          </p15:clr>
        </p15:guide>
        <p15:guide id="2" pos="1549" userDrawn="1">
          <p15:clr>
            <a:srgbClr val="000000"/>
          </p15:clr>
        </p15:guide>
        <p15:guide id="3" pos="6131" userDrawn="1">
          <p15:clr>
            <a:srgbClr val="000000"/>
          </p15:clr>
        </p15:guide>
        <p15:guide id="4" pos="7178" userDrawn="1">
          <p15:clr>
            <a:srgbClr val="00000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type="obj" preserve="1">
  <p:cSld name="Headline / Inhalt">
    <p:spTree>
      <p:nvGrpSpPr>
        <p:cNvPr id="1" name=""/>
        <p:cNvGrpSpPr/>
        <p:nvPr/>
      </p:nvGrpSpPr>
      <p:grpSpPr>
        <a:xfrm>
          <a:off x="0" y="0"/>
          <a:ext cx="0" cy="0"/>
          <a:chOff x="0" y="0"/>
          <a:chExt cx="0" cy="0"/>
        </a:xfrm>
      </p:grpSpPr>
      <p:sp>
        <p:nvSpPr>
          <p:cNvPr id="6" name="Foliennummer">
            <a:extLst>
              <a:ext uri="{FF2B5EF4-FFF2-40B4-BE49-F238E27FC236}">
                <a16:creationId xmlns:a16="http://schemas.microsoft.com/office/drawing/2014/main" id="{80EFD3E8-902A-A422-1BF3-651A29EC06E7}"/>
              </a:ext>
            </a:extLst>
          </p:cNvPr>
          <p:cNvSpPr>
            <a:spLocks noGrp="1"/>
          </p:cNvSpPr>
          <p:nvPr>
            <p:ph type="sldNum" sz="quarter" idx="12"/>
          </p:nvPr>
        </p:nvSpPr>
        <p:spPr/>
        <p:txBody>
          <a:bodyPr/>
          <a:lstStyle/>
          <a:p>
            <a:fld id="{E6AA5693-5562-46BF-BAF4-16238AB6C896}" type="slidenum">
              <a:rPr lang="de-DE" smtClean="0"/>
              <a:t>‹Nr.›</a:t>
            </a:fld>
            <a:endParaRPr lang="de-DE"/>
          </a:p>
        </p:txBody>
      </p:sp>
      <p:sp>
        <p:nvSpPr>
          <p:cNvPr id="5" name="Fußzeile">
            <a:extLst>
              <a:ext uri="{FF2B5EF4-FFF2-40B4-BE49-F238E27FC236}">
                <a16:creationId xmlns:a16="http://schemas.microsoft.com/office/drawing/2014/main" id="{FA08B7FC-9E8A-B64A-C66B-B81420371F3E}"/>
              </a:ext>
            </a:extLst>
          </p:cNvPr>
          <p:cNvSpPr>
            <a:spLocks noGrp="1"/>
          </p:cNvSpPr>
          <p:nvPr>
            <p:ph type="ftr" sz="quarter" idx="11"/>
          </p:nvPr>
        </p:nvSpPr>
        <p:spPr/>
        <p:txBody>
          <a:bodyPr/>
          <a:lstStyle>
            <a:lvl1pPr>
              <a:defRPr/>
            </a:lvl1pPr>
          </a:lstStyle>
          <a:p>
            <a:r>
              <a:rPr lang="de-DE"/>
              <a:t>ProDaBi Team 2025</a:t>
            </a:r>
            <a:endParaRPr lang="de-DE" dirty="0"/>
          </a:p>
        </p:txBody>
      </p:sp>
      <p:sp>
        <p:nvSpPr>
          <p:cNvPr id="3" name="Inhalt">
            <a:extLst>
              <a:ext uri="{FF2B5EF4-FFF2-40B4-BE49-F238E27FC236}">
                <a16:creationId xmlns:a16="http://schemas.microsoft.com/office/drawing/2014/main" id="{73371D11-D4C5-95DF-6328-B5F5C0EA71B4}"/>
              </a:ext>
            </a:extLst>
          </p:cNvPr>
          <p:cNvSpPr>
            <a:spLocks noGrp="1"/>
          </p:cNvSpPr>
          <p:nvPr>
            <p:ph idx="1" hasCustomPrompt="1"/>
          </p:nvPr>
        </p:nvSpPr>
        <p:spPr>
          <a:xfrm>
            <a:off x="422275" y="2263773"/>
            <a:ext cx="11349038" cy="3816000"/>
          </a:xfrm>
        </p:spPr>
        <p:txBody>
          <a:bodyPr/>
          <a:lstStyle/>
          <a:p>
            <a:pPr lvl="0"/>
            <a:r>
              <a:rPr lang="de-DE" dirty="0"/>
              <a:t>Bitte fügen Sie hier Ihren Text ein.</a:t>
            </a:r>
            <a:br>
              <a:rPr lang="de-DE" dirty="0"/>
            </a:br>
            <a:r>
              <a:rPr lang="de-DE" dirty="0"/>
              <a:t>Für weitere Formate nutzen Sie die Listenebenen. </a:t>
            </a:r>
          </a:p>
          <a:p>
            <a:pPr lvl="1"/>
            <a:r>
              <a:rPr lang="de-DE" dirty="0"/>
              <a:t>Zweite Ebene</a:t>
            </a:r>
          </a:p>
          <a:p>
            <a:pPr lvl="2"/>
            <a:r>
              <a:rPr lang="de-DE" dirty="0"/>
              <a:t>Dritte Ebene</a:t>
            </a:r>
          </a:p>
          <a:p>
            <a:pPr lvl="3"/>
            <a:r>
              <a:rPr lang="de-DE" dirty="0"/>
              <a:t>Vierte Ebene</a:t>
            </a:r>
          </a:p>
          <a:p>
            <a:pPr lvl="4"/>
            <a:r>
              <a:rPr lang="de-DE" dirty="0"/>
              <a:t>Fünfte Ebene</a:t>
            </a:r>
          </a:p>
          <a:p>
            <a:pPr lvl="5"/>
            <a:r>
              <a:rPr lang="de-DE" dirty="0"/>
              <a:t>Sechste Ebene</a:t>
            </a:r>
          </a:p>
          <a:p>
            <a:pPr lvl="6"/>
            <a:r>
              <a:rPr lang="de-DE" dirty="0"/>
              <a:t>Siebte Ebene</a:t>
            </a:r>
          </a:p>
          <a:p>
            <a:pPr lvl="7"/>
            <a:r>
              <a:rPr lang="de-DE" dirty="0"/>
              <a:t>Achte Ebene</a:t>
            </a:r>
          </a:p>
          <a:p>
            <a:pPr lvl="8"/>
            <a:r>
              <a:rPr lang="de-DE" dirty="0"/>
              <a:t>Neunte Ebene</a:t>
            </a:r>
          </a:p>
        </p:txBody>
      </p:sp>
      <p:sp>
        <p:nvSpPr>
          <p:cNvPr id="2" name="Headline">
            <a:extLst>
              <a:ext uri="{FF2B5EF4-FFF2-40B4-BE49-F238E27FC236}">
                <a16:creationId xmlns:a16="http://schemas.microsoft.com/office/drawing/2014/main" id="{50AE6AE6-8076-8D9A-D6A3-94B9036FCC47}"/>
              </a:ext>
            </a:extLst>
          </p:cNvPr>
          <p:cNvSpPr>
            <a:spLocks noGrp="1"/>
          </p:cNvSpPr>
          <p:nvPr>
            <p:ph type="title" hasCustomPrompt="1"/>
          </p:nvPr>
        </p:nvSpPr>
        <p:spPr/>
        <p:txBody>
          <a:bodyPr/>
          <a:lstStyle>
            <a:lvl1pPr>
              <a:defRPr/>
            </a:lvl1pPr>
          </a:lstStyle>
          <a:p>
            <a:r>
              <a:rPr lang="de-DE" dirty="0"/>
              <a:t>Überschrift</a:t>
            </a:r>
            <a:br>
              <a:rPr lang="de-DE" dirty="0"/>
            </a:br>
            <a:r>
              <a:rPr lang="de-DE" dirty="0"/>
              <a:t>maximal zwei Zeilen</a:t>
            </a:r>
          </a:p>
        </p:txBody>
      </p:sp>
    </p:spTree>
    <p:extLst>
      <p:ext uri="{BB962C8B-B14F-4D97-AF65-F5344CB8AC3E}">
        <p14:creationId xmlns:p14="http://schemas.microsoft.com/office/powerpoint/2010/main" val="4021182868"/>
      </p:ext>
    </p:extLst>
  </p:cSld>
  <p:clrMapOvr>
    <a:masterClrMapping/>
  </p:clrMapOvr>
  <p:extLst>
    <p:ext uri="{DCECCB84-F9BA-43D5-87BE-67443E8EF086}">
      <p15:sldGuideLst xmlns:p15="http://schemas.microsoft.com/office/powerpoint/2012/main">
        <p15:guide id="1" orient="horz" pos="3634" userDrawn="1">
          <p15:clr>
            <a:srgbClr val="000000"/>
          </p15:clr>
        </p15:guide>
        <p15:guide id="2" pos="7415" userDrawn="1">
          <p15:clr>
            <a:srgbClr val="000000"/>
          </p15:clr>
        </p15:guide>
        <p15:guide id="3" pos="266" userDrawn="1">
          <p15:clr>
            <a:srgbClr val="000000"/>
          </p15:clr>
        </p15:guide>
        <p15:guide id="4" orient="horz" pos="1426" userDrawn="1">
          <p15:clr>
            <a:srgbClr val="000000"/>
          </p15:clr>
        </p15:guide>
        <p15:guide id="5" orient="horz" pos="785" userDrawn="1">
          <p15:clr>
            <a:srgbClr val="00000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Einzeilige Headline / Inhalt">
    <p:spTree>
      <p:nvGrpSpPr>
        <p:cNvPr id="1" name=""/>
        <p:cNvGrpSpPr/>
        <p:nvPr/>
      </p:nvGrpSpPr>
      <p:grpSpPr>
        <a:xfrm>
          <a:off x="0" y="0"/>
          <a:ext cx="0" cy="0"/>
          <a:chOff x="0" y="0"/>
          <a:chExt cx="0" cy="0"/>
        </a:xfrm>
      </p:grpSpPr>
      <p:grpSp>
        <p:nvGrpSpPr>
          <p:cNvPr id="3" name="Regieanweisungen Bilder">
            <a:extLst>
              <a:ext uri="{FF2B5EF4-FFF2-40B4-BE49-F238E27FC236}">
                <a16:creationId xmlns:a16="http://schemas.microsoft.com/office/drawing/2014/main" id="{591D2E67-B5C0-3EF5-7942-7B0DD1801A0C}"/>
              </a:ext>
            </a:extLst>
          </p:cNvPr>
          <p:cNvGrpSpPr/>
          <p:nvPr userDrawn="1"/>
        </p:nvGrpSpPr>
        <p:grpSpPr>
          <a:xfrm>
            <a:off x="12348000" y="2232000"/>
            <a:ext cx="1908000" cy="2152480"/>
            <a:chOff x="12348000" y="1295998"/>
            <a:chExt cx="1908000" cy="2152480"/>
          </a:xfrm>
        </p:grpSpPr>
        <p:sp>
          <p:nvSpPr>
            <p:cNvPr id="7" name="Bild austauschen">
              <a:extLst>
                <a:ext uri="{FF2B5EF4-FFF2-40B4-BE49-F238E27FC236}">
                  <a16:creationId xmlns:a16="http://schemas.microsoft.com/office/drawing/2014/main" id="{161F0C32-A7B9-F6AA-1EDE-39802CAF56EA}"/>
                </a:ext>
              </a:extLst>
            </p:cNvPr>
            <p:cNvSpPr txBox="1"/>
            <p:nvPr userDrawn="1"/>
          </p:nvSpPr>
          <p:spPr>
            <a:xfrm rot="10800000" flipH="1" flipV="1">
              <a:off x="12348000" y="2447998"/>
              <a:ext cx="1908000" cy="100048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1000" b="0" baseline="0" dirty="0">
                  <a:solidFill>
                    <a:schemeClr val="tx1"/>
                  </a:solidFill>
                  <a:latin typeface="+mn-lt"/>
                </a:rPr>
                <a:t>Bild austauschen:</a:t>
              </a:r>
              <a:br>
                <a:rPr lang="de-DE" sz="1000" b="0" baseline="0" dirty="0">
                  <a:solidFill>
                    <a:schemeClr val="tx1"/>
                  </a:solidFill>
                  <a:latin typeface="+mn-lt"/>
                </a:rPr>
              </a:br>
              <a:r>
                <a:rPr lang="de-DE" sz="1000" b="0" baseline="0" dirty="0">
                  <a:solidFill>
                    <a:schemeClr val="tx1"/>
                  </a:solidFill>
                  <a:latin typeface="+mn-lt"/>
                </a:rPr>
                <a:t>Das </a:t>
              </a:r>
              <a:r>
                <a:rPr lang="de-DE" sz="1000" b="1" baseline="0" dirty="0">
                  <a:solidFill>
                    <a:schemeClr val="tx1"/>
                  </a:solidFill>
                  <a:latin typeface="+mn-lt"/>
                </a:rPr>
                <a:t>platzierte Foto </a:t>
              </a:r>
              <a:r>
                <a:rPr lang="de-DE" sz="1000" b="0" baseline="0" dirty="0">
                  <a:solidFill>
                    <a:schemeClr val="tx1"/>
                  </a:solidFill>
                  <a:latin typeface="+mn-lt"/>
                </a:rPr>
                <a:t>zunächst </a:t>
              </a:r>
              <a:r>
                <a:rPr lang="de-DE" sz="1000" b="1" baseline="0" dirty="0">
                  <a:solidFill>
                    <a:schemeClr val="tx1"/>
                  </a:solidFill>
                  <a:latin typeface="+mn-lt"/>
                </a:rPr>
                <a:t>löschen</a:t>
              </a:r>
              <a:r>
                <a:rPr lang="de-DE" sz="1000" b="0" baseline="0" dirty="0">
                  <a:solidFill>
                    <a:schemeClr val="tx1"/>
                  </a:solidFill>
                  <a:latin typeface="+mn-lt"/>
                </a:rPr>
                <a:t>. Anschließend per Drag-and-Drop oder über den Bildbutton ein neues Bild einfügen.</a:t>
              </a:r>
            </a:p>
          </p:txBody>
        </p:sp>
        <p:sp>
          <p:nvSpPr>
            <p:cNvPr id="8" name="Bildausschnitt">
              <a:extLst>
                <a:ext uri="{FF2B5EF4-FFF2-40B4-BE49-F238E27FC236}">
                  <a16:creationId xmlns:a16="http://schemas.microsoft.com/office/drawing/2014/main" id="{8507CB38-6E12-E88F-43C9-E26582DAFCF2}"/>
                </a:ext>
              </a:extLst>
            </p:cNvPr>
            <p:cNvSpPr txBox="1"/>
            <p:nvPr userDrawn="1"/>
          </p:nvSpPr>
          <p:spPr>
            <a:xfrm rot="10800000" flipH="1" flipV="1">
              <a:off x="12348000" y="1799998"/>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1000" b="0" baseline="0" dirty="0">
                  <a:solidFill>
                    <a:schemeClr val="tx1"/>
                  </a:solidFill>
                  <a:latin typeface="+mn-lt"/>
                </a:rPr>
                <a:t>Bildausschnitt anpassen:</a:t>
              </a:r>
              <a:br>
                <a:rPr lang="de-DE" sz="1000" b="0" baseline="0" dirty="0">
                  <a:solidFill>
                    <a:schemeClr val="tx1"/>
                  </a:solidFill>
                  <a:latin typeface="+mn-lt"/>
                </a:rPr>
              </a:br>
              <a:r>
                <a:rPr lang="de-DE" sz="1000" b="1" baseline="0" dirty="0">
                  <a:solidFill>
                    <a:schemeClr val="tx1"/>
                  </a:solidFill>
                  <a:latin typeface="+mn-lt"/>
                </a:rPr>
                <a:t>Format &gt; Größe &gt; Zuschneiden</a:t>
              </a:r>
            </a:p>
          </p:txBody>
        </p:sp>
        <p:sp>
          <p:nvSpPr>
            <p:cNvPr id="10" name="Bildausschnitt">
              <a:extLst>
                <a:ext uri="{FF2B5EF4-FFF2-40B4-BE49-F238E27FC236}">
                  <a16:creationId xmlns:a16="http://schemas.microsoft.com/office/drawing/2014/main" id="{4C94EE61-D4D8-240E-01DB-6C0B7F7A3A2D}"/>
                </a:ext>
              </a:extLst>
            </p:cNvPr>
            <p:cNvSpPr txBox="1"/>
            <p:nvPr userDrawn="1"/>
          </p:nvSpPr>
          <p:spPr>
            <a:xfrm rot="10800000" flipH="1" flipV="1">
              <a:off x="12348000" y="1295998"/>
              <a:ext cx="1908000" cy="432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1000" b="0" baseline="0" dirty="0">
                  <a:solidFill>
                    <a:schemeClr val="tx1"/>
                  </a:solidFill>
                  <a:latin typeface="+mn-lt"/>
                </a:rPr>
                <a:t>Bild per Drag-and-Drop oder über den Button einfügen.</a:t>
              </a:r>
            </a:p>
          </p:txBody>
        </p:sp>
      </p:grpSp>
      <p:sp>
        <p:nvSpPr>
          <p:cNvPr id="6" name="Foliennummer">
            <a:extLst>
              <a:ext uri="{FF2B5EF4-FFF2-40B4-BE49-F238E27FC236}">
                <a16:creationId xmlns:a16="http://schemas.microsoft.com/office/drawing/2014/main" id="{80EFD3E8-902A-A422-1BF3-651A29EC06E7}"/>
              </a:ext>
            </a:extLst>
          </p:cNvPr>
          <p:cNvSpPr>
            <a:spLocks noGrp="1"/>
          </p:cNvSpPr>
          <p:nvPr>
            <p:ph type="sldNum" sz="quarter" idx="12"/>
          </p:nvPr>
        </p:nvSpPr>
        <p:spPr/>
        <p:txBody>
          <a:bodyPr/>
          <a:lstStyle/>
          <a:p>
            <a:fld id="{E6AA5693-5562-46BF-BAF4-16238AB6C896}" type="slidenum">
              <a:rPr lang="de-DE" smtClean="0"/>
              <a:t>‹Nr.›</a:t>
            </a:fld>
            <a:endParaRPr lang="de-DE"/>
          </a:p>
        </p:txBody>
      </p:sp>
      <p:sp>
        <p:nvSpPr>
          <p:cNvPr id="5" name="Fußzeile">
            <a:extLst>
              <a:ext uri="{FF2B5EF4-FFF2-40B4-BE49-F238E27FC236}">
                <a16:creationId xmlns:a16="http://schemas.microsoft.com/office/drawing/2014/main" id="{FA08B7FC-9E8A-B64A-C66B-B81420371F3E}"/>
              </a:ext>
            </a:extLst>
          </p:cNvPr>
          <p:cNvSpPr>
            <a:spLocks noGrp="1"/>
          </p:cNvSpPr>
          <p:nvPr>
            <p:ph type="ftr" sz="quarter" idx="11"/>
          </p:nvPr>
        </p:nvSpPr>
        <p:spPr/>
        <p:txBody>
          <a:bodyPr/>
          <a:lstStyle>
            <a:lvl1pPr>
              <a:defRPr/>
            </a:lvl1pPr>
          </a:lstStyle>
          <a:p>
            <a:r>
              <a:rPr lang="de-DE"/>
              <a:t>ProDaBi Team 2025</a:t>
            </a:r>
            <a:endParaRPr lang="de-DE" dirty="0"/>
          </a:p>
        </p:txBody>
      </p:sp>
      <p:sp>
        <p:nvSpPr>
          <p:cNvPr id="2" name="Headline">
            <a:extLst>
              <a:ext uri="{FF2B5EF4-FFF2-40B4-BE49-F238E27FC236}">
                <a16:creationId xmlns:a16="http://schemas.microsoft.com/office/drawing/2014/main" id="{50AE6AE6-8076-8D9A-D6A3-94B9036FCC47}"/>
              </a:ext>
            </a:extLst>
          </p:cNvPr>
          <p:cNvSpPr>
            <a:spLocks noGrp="1"/>
          </p:cNvSpPr>
          <p:nvPr>
            <p:ph type="title" hasCustomPrompt="1"/>
          </p:nvPr>
        </p:nvSpPr>
        <p:spPr>
          <a:xfrm>
            <a:off x="422274" y="1246189"/>
            <a:ext cx="11350800" cy="468000"/>
          </a:xfrm>
        </p:spPr>
        <p:txBody>
          <a:bodyPr/>
          <a:lstStyle>
            <a:lvl1pPr>
              <a:defRPr/>
            </a:lvl1pPr>
          </a:lstStyle>
          <a:p>
            <a:r>
              <a:rPr lang="de-DE" dirty="0"/>
              <a:t>Überschrift maximal eine Zeile</a:t>
            </a:r>
          </a:p>
        </p:txBody>
      </p:sp>
      <p:sp>
        <p:nvSpPr>
          <p:cNvPr id="12" name="Inhalt">
            <a:extLst>
              <a:ext uri="{FF2B5EF4-FFF2-40B4-BE49-F238E27FC236}">
                <a16:creationId xmlns:a16="http://schemas.microsoft.com/office/drawing/2014/main" id="{83C233F6-4CDB-45F2-B330-950D2FAC61D0}"/>
              </a:ext>
            </a:extLst>
          </p:cNvPr>
          <p:cNvSpPr>
            <a:spLocks noGrp="1"/>
          </p:cNvSpPr>
          <p:nvPr>
            <p:ph idx="13" hasCustomPrompt="1"/>
          </p:nvPr>
        </p:nvSpPr>
        <p:spPr>
          <a:xfrm>
            <a:off x="422275" y="1952626"/>
            <a:ext cx="11349038" cy="4114800"/>
          </a:xfrm>
        </p:spPr>
        <p:txBody>
          <a:bodyPr/>
          <a:lstStyle/>
          <a:p>
            <a:pPr lvl="0"/>
            <a:r>
              <a:rPr lang="de-DE" dirty="0"/>
              <a:t>Bitte fügen Sie hier Ihren Text ein.</a:t>
            </a:r>
            <a:br>
              <a:rPr lang="de-DE" dirty="0"/>
            </a:br>
            <a:r>
              <a:rPr lang="de-DE" dirty="0"/>
              <a:t>Für weitere Formate nutzen Sie die Listenebenen. </a:t>
            </a:r>
          </a:p>
          <a:p>
            <a:pPr lvl="1"/>
            <a:r>
              <a:rPr lang="de-DE" dirty="0"/>
              <a:t>Zweite Ebene</a:t>
            </a:r>
          </a:p>
          <a:p>
            <a:pPr lvl="2"/>
            <a:r>
              <a:rPr lang="de-DE" dirty="0"/>
              <a:t>Dritte Ebene</a:t>
            </a:r>
          </a:p>
          <a:p>
            <a:pPr lvl="3"/>
            <a:r>
              <a:rPr lang="de-DE" dirty="0"/>
              <a:t>Vierte Ebene</a:t>
            </a:r>
          </a:p>
          <a:p>
            <a:pPr lvl="4"/>
            <a:r>
              <a:rPr lang="de-DE" dirty="0"/>
              <a:t>Fünfte Ebene</a:t>
            </a:r>
          </a:p>
          <a:p>
            <a:pPr lvl="5"/>
            <a:r>
              <a:rPr lang="de-DE" dirty="0"/>
              <a:t>Sechste Ebene</a:t>
            </a:r>
          </a:p>
          <a:p>
            <a:pPr lvl="6"/>
            <a:r>
              <a:rPr lang="de-DE" dirty="0"/>
              <a:t>Siebte Ebene</a:t>
            </a:r>
          </a:p>
          <a:p>
            <a:pPr lvl="7"/>
            <a:r>
              <a:rPr lang="de-DE" dirty="0"/>
              <a:t>Achte Ebene</a:t>
            </a:r>
          </a:p>
          <a:p>
            <a:pPr lvl="8"/>
            <a:r>
              <a:rPr lang="de-DE" dirty="0"/>
              <a:t>Neunte Ebene</a:t>
            </a:r>
          </a:p>
        </p:txBody>
      </p:sp>
    </p:spTree>
    <p:extLst>
      <p:ext uri="{BB962C8B-B14F-4D97-AF65-F5344CB8AC3E}">
        <p14:creationId xmlns:p14="http://schemas.microsoft.com/office/powerpoint/2010/main" val="452664657"/>
      </p:ext>
    </p:extLst>
  </p:cSld>
  <p:clrMapOvr>
    <a:masterClrMapping/>
  </p:clrMapOvr>
  <p:extLst>
    <p:ext uri="{DCECCB84-F9BA-43D5-87BE-67443E8EF086}">
      <p15:sldGuideLst xmlns:p15="http://schemas.microsoft.com/office/powerpoint/2012/main">
        <p15:guide id="1" orient="horz" pos="3748" userDrawn="1">
          <p15:clr>
            <a:srgbClr val="000000"/>
          </p15:clr>
        </p15:guide>
        <p15:guide id="2" pos="7415">
          <p15:clr>
            <a:srgbClr val="000000"/>
          </p15:clr>
        </p15:guide>
        <p15:guide id="3" pos="266">
          <p15:clr>
            <a:srgbClr val="000000"/>
          </p15:clr>
        </p15:guide>
        <p15:guide id="4" orient="horz" pos="1230" userDrawn="1">
          <p15:clr>
            <a:srgbClr val="000000"/>
          </p15:clr>
        </p15:guide>
        <p15:guide id="5" orient="horz" pos="785">
          <p15:clr>
            <a:srgbClr val="000000"/>
          </p15:clr>
        </p15:guide>
        <p15:guide id="6" pos="7301" userDrawn="1">
          <p15:clr>
            <a:srgbClr val="000000"/>
          </p15:clr>
        </p15:guide>
        <p15:guide id="7" orient="horz" pos="1178" userDrawn="1">
          <p15:clr>
            <a:srgbClr val="000000"/>
          </p15:clr>
        </p15:guide>
        <p15:guide id="8" pos="4036" userDrawn="1">
          <p15:clr>
            <a:srgbClr val="000000"/>
          </p15:clr>
        </p15:guide>
        <p15:guide id="10" orient="horz" pos="3425" userDrawn="1">
          <p15:clr>
            <a:srgbClr val="00000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image" Target="../media/image1.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image" Target="../media/image4.emf"/><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image" Target="../media/image3.png"/><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13" name="Regieanweisungen">
            <a:extLst>
              <a:ext uri="{FF2B5EF4-FFF2-40B4-BE49-F238E27FC236}">
                <a16:creationId xmlns:a16="http://schemas.microsoft.com/office/drawing/2014/main" id="{6E4D153F-4F2F-3C9E-385D-F60BCD4A7255}"/>
              </a:ext>
            </a:extLst>
          </p:cNvPr>
          <p:cNvGrpSpPr/>
          <p:nvPr userDrawn="1"/>
        </p:nvGrpSpPr>
        <p:grpSpPr>
          <a:xfrm>
            <a:off x="-2124000" y="-360000"/>
            <a:ext cx="16380000" cy="7596000"/>
            <a:chOff x="-2124000" y="-360000"/>
            <a:chExt cx="16380000" cy="7596000"/>
          </a:xfrm>
          <a:solidFill>
            <a:srgbClr val="E9ECF0"/>
          </a:solidFill>
        </p:grpSpPr>
        <p:sp>
          <p:nvSpPr>
            <p:cNvPr id="20" name="Fußzeile">
              <a:extLst>
                <a:ext uri="{FF2B5EF4-FFF2-40B4-BE49-F238E27FC236}">
                  <a16:creationId xmlns:a16="http://schemas.microsoft.com/office/drawing/2014/main" id="{61E0AE5C-78CB-3419-9AA3-B29F5566FF1D}"/>
                </a:ext>
              </a:extLst>
            </p:cNvPr>
            <p:cNvSpPr txBox="1">
              <a:spLocks noChangeAspect="1"/>
            </p:cNvSpPr>
            <p:nvPr userDrawn="1"/>
          </p:nvSpPr>
          <p:spPr>
            <a:xfrm rot="10800000" flipH="1" flipV="1">
              <a:off x="421200" y="7020000"/>
              <a:ext cx="3960000" cy="21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l" defTabSz="1377788" rtl="0" eaLnBrk="1" fontAlgn="auto" latinLnBrk="0" hangingPunct="1">
                <a:lnSpc>
                  <a:spcPct val="100000"/>
                </a:lnSpc>
                <a:spcBef>
                  <a:spcPts val="0"/>
                </a:spcBef>
                <a:spcAft>
                  <a:spcPts val="0"/>
                </a:spcAft>
                <a:buClrTx/>
                <a:buSzTx/>
                <a:buFontTx/>
                <a:buNone/>
                <a:tabLst/>
                <a:defRPr/>
              </a:pPr>
              <a:r>
                <a:rPr lang="de-DE" sz="1000" b="0" baseline="0" dirty="0">
                  <a:solidFill>
                    <a:schemeClr val="tx1"/>
                  </a:solidFill>
                  <a:latin typeface="+mn-lt"/>
                </a:rPr>
                <a:t>Fußzeile anpassen: </a:t>
              </a:r>
              <a:r>
                <a:rPr lang="de-DE" sz="1000" b="1" baseline="0" dirty="0">
                  <a:solidFill>
                    <a:schemeClr val="tx1"/>
                  </a:solidFill>
                  <a:latin typeface="+mn-lt"/>
                </a:rPr>
                <a:t>Einfügen &gt; Text &gt; Kopf- und Fußzeile</a:t>
              </a:r>
            </a:p>
          </p:txBody>
        </p:sp>
        <p:sp>
          <p:nvSpPr>
            <p:cNvPr id="3" name="Text // Listenebene erhöhen">
              <a:extLst>
                <a:ext uri="{FF2B5EF4-FFF2-40B4-BE49-F238E27FC236}">
                  <a16:creationId xmlns:a16="http://schemas.microsoft.com/office/drawing/2014/main" id="{329701EA-707E-12B3-2220-1941453264BD}"/>
                </a:ext>
              </a:extLst>
            </p:cNvPr>
            <p:cNvSpPr txBox="1"/>
            <p:nvPr userDrawn="1"/>
          </p:nvSpPr>
          <p:spPr>
            <a:xfrm>
              <a:off x="-2124000" y="3096000"/>
              <a:ext cx="972000" cy="396000"/>
            </a:xfrm>
            <a:prstGeom prst="rect">
              <a:avLst/>
            </a:prstGeom>
            <a:solidFill>
              <a:srgbClr val="E6E6E6"/>
            </a:solidFill>
          </p:spPr>
          <p:txBody>
            <a:bodyPr wrap="square" lIns="72000" tIns="36000" rIns="72000" bIns="36000" rtlCol="0" anchor="ctr" anchorCtr="0">
              <a:noAutofit/>
            </a:bodyPr>
            <a:lstStyle/>
            <a:p>
              <a:pPr marL="0" marR="0" lvl="0" indent="0" algn="r" defTabSz="1207843" rtl="0" eaLnBrk="1" fontAlgn="auto" latinLnBrk="0" hangingPunct="1">
                <a:lnSpc>
                  <a:spcPct val="100000"/>
                </a:lnSpc>
                <a:spcBef>
                  <a:spcPts val="0"/>
                </a:spcBef>
                <a:spcAft>
                  <a:spcPts val="0"/>
                </a:spcAft>
                <a:buClrTx/>
                <a:buSzTx/>
                <a:buFontTx/>
                <a:buNone/>
                <a:tabLst/>
                <a:defRPr/>
              </a:pPr>
              <a:r>
                <a:rPr lang="de-DE" sz="1000" b="1" baseline="0" dirty="0">
                  <a:solidFill>
                    <a:schemeClr val="tx1"/>
                  </a:solidFill>
                  <a:latin typeface="+mn-lt"/>
                </a:rPr>
                <a:t>Listenebene</a:t>
              </a:r>
            </a:p>
            <a:p>
              <a:pPr marL="0" marR="0" lvl="0" indent="0" algn="r" defTabSz="1207843" rtl="0" eaLnBrk="1" fontAlgn="auto" latinLnBrk="0" hangingPunct="1">
                <a:lnSpc>
                  <a:spcPct val="100000"/>
                </a:lnSpc>
                <a:spcBef>
                  <a:spcPts val="0"/>
                </a:spcBef>
                <a:spcAft>
                  <a:spcPts val="0"/>
                </a:spcAft>
                <a:buClrTx/>
                <a:buSzTx/>
                <a:buFontTx/>
                <a:buNone/>
                <a:tabLst/>
                <a:defRPr/>
              </a:pPr>
              <a:r>
                <a:rPr lang="de-DE" sz="1000" b="1" baseline="0" dirty="0">
                  <a:solidFill>
                    <a:schemeClr val="tx1"/>
                  </a:solidFill>
                  <a:latin typeface="+mn-lt"/>
                </a:rPr>
                <a:t>erhöhen</a:t>
              </a:r>
            </a:p>
          </p:txBody>
        </p:sp>
        <p:sp>
          <p:nvSpPr>
            <p:cNvPr id="4" name="Text // Listenebene verringern">
              <a:extLst>
                <a:ext uri="{FF2B5EF4-FFF2-40B4-BE49-F238E27FC236}">
                  <a16:creationId xmlns:a16="http://schemas.microsoft.com/office/drawing/2014/main" id="{094CABF5-C150-F113-899B-5CFDA3E426AB}"/>
                </a:ext>
              </a:extLst>
            </p:cNvPr>
            <p:cNvSpPr txBox="1"/>
            <p:nvPr userDrawn="1"/>
          </p:nvSpPr>
          <p:spPr>
            <a:xfrm>
              <a:off x="-2124000" y="3564000"/>
              <a:ext cx="972000" cy="396000"/>
            </a:xfrm>
            <a:prstGeom prst="rect">
              <a:avLst/>
            </a:prstGeom>
            <a:solidFill>
              <a:srgbClr val="E6E6E6"/>
            </a:solidFill>
          </p:spPr>
          <p:txBody>
            <a:bodyPr wrap="square" lIns="72000" tIns="36000" rIns="72000" bIns="36000" rtlCol="0" anchor="ctr" anchorCtr="0">
              <a:noAutofit/>
            </a:bodyPr>
            <a:lstStyle/>
            <a:p>
              <a:pPr marL="0" marR="0" lvl="0" indent="0" algn="r" defTabSz="1207843" rtl="0" eaLnBrk="1" fontAlgn="auto" latinLnBrk="0" hangingPunct="1">
                <a:lnSpc>
                  <a:spcPct val="100000"/>
                </a:lnSpc>
                <a:spcBef>
                  <a:spcPts val="0"/>
                </a:spcBef>
                <a:spcAft>
                  <a:spcPts val="0"/>
                </a:spcAft>
                <a:buClrTx/>
                <a:buSzTx/>
                <a:buFontTx/>
                <a:buNone/>
                <a:tabLst/>
                <a:defRPr/>
              </a:pPr>
              <a:r>
                <a:rPr lang="de-DE" sz="1000" b="1" baseline="0" dirty="0">
                  <a:solidFill>
                    <a:schemeClr val="tx1"/>
                  </a:solidFill>
                  <a:latin typeface="+mn-lt"/>
                </a:rPr>
                <a:t>Listenebene</a:t>
              </a:r>
            </a:p>
            <a:p>
              <a:pPr marL="0" marR="0" lvl="0" indent="0" algn="r" defTabSz="1207843" rtl="0" eaLnBrk="1" fontAlgn="auto" latinLnBrk="0" hangingPunct="1">
                <a:lnSpc>
                  <a:spcPct val="100000"/>
                </a:lnSpc>
                <a:spcBef>
                  <a:spcPts val="0"/>
                </a:spcBef>
                <a:spcAft>
                  <a:spcPts val="0"/>
                </a:spcAft>
                <a:buClrTx/>
                <a:buSzTx/>
                <a:buFontTx/>
                <a:buNone/>
                <a:tabLst/>
                <a:defRPr/>
              </a:pPr>
              <a:r>
                <a:rPr lang="de-DE" sz="1000" b="1" baseline="0" dirty="0">
                  <a:solidFill>
                    <a:schemeClr val="tx1"/>
                  </a:solidFill>
                  <a:latin typeface="+mn-lt"/>
                </a:rPr>
                <a:t>verringern</a:t>
              </a:r>
            </a:p>
          </p:txBody>
        </p:sp>
        <p:sp>
          <p:nvSpPr>
            <p:cNvPr id="5" name="Listenebenen">
              <a:extLst>
                <a:ext uri="{FF2B5EF4-FFF2-40B4-BE49-F238E27FC236}">
                  <a16:creationId xmlns:a16="http://schemas.microsoft.com/office/drawing/2014/main" id="{8C6C4FCB-B3A3-2182-161D-3F7F1D2CDB76}"/>
                </a:ext>
              </a:extLst>
            </p:cNvPr>
            <p:cNvSpPr txBox="1"/>
            <p:nvPr userDrawn="1"/>
          </p:nvSpPr>
          <p:spPr>
            <a:xfrm rot="10800000" flipH="1" flipV="1">
              <a:off x="-2124000" y="2268000"/>
              <a:ext cx="1908000" cy="75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r" defTabSz="1207843" rtl="0" eaLnBrk="1" fontAlgn="auto" latinLnBrk="0" hangingPunct="1">
                <a:lnSpc>
                  <a:spcPct val="100000"/>
                </a:lnSpc>
                <a:spcBef>
                  <a:spcPts val="0"/>
                </a:spcBef>
                <a:spcAft>
                  <a:spcPts val="0"/>
                </a:spcAft>
                <a:buClrTx/>
                <a:buSzTx/>
                <a:buFontTx/>
                <a:buNone/>
                <a:tabLst/>
                <a:defRPr/>
              </a:pPr>
              <a:r>
                <a:rPr lang="de-DE" sz="1000" b="0" baseline="0" dirty="0">
                  <a:solidFill>
                    <a:schemeClr val="tx1"/>
                  </a:solidFill>
                  <a:latin typeface="+mn-lt"/>
                </a:rPr>
                <a:t>Wechsel der Textebene</a:t>
              </a:r>
            </a:p>
            <a:p>
              <a:pPr marL="0" marR="0" lvl="0" indent="0" algn="r" defTabSz="1207843" rtl="0" eaLnBrk="1" fontAlgn="auto" latinLnBrk="0" hangingPunct="1">
                <a:lnSpc>
                  <a:spcPct val="100000"/>
                </a:lnSpc>
                <a:spcBef>
                  <a:spcPts val="0"/>
                </a:spcBef>
                <a:spcAft>
                  <a:spcPts val="0"/>
                </a:spcAft>
                <a:buClrTx/>
                <a:buSzTx/>
                <a:buFontTx/>
                <a:buNone/>
                <a:tabLst/>
                <a:defRPr/>
              </a:pPr>
              <a:r>
                <a:rPr lang="de-DE" sz="1000" b="0" baseline="0" dirty="0">
                  <a:solidFill>
                    <a:schemeClr val="tx1"/>
                  </a:solidFill>
                  <a:latin typeface="+mn-lt"/>
                </a:rPr>
                <a:t>im Menü über: </a:t>
              </a:r>
              <a:br>
                <a:rPr lang="de-DE" sz="1000" b="0" baseline="0" dirty="0">
                  <a:solidFill>
                    <a:schemeClr val="tx1"/>
                  </a:solidFill>
                  <a:latin typeface="+mn-lt"/>
                </a:rPr>
              </a:br>
              <a:r>
                <a:rPr lang="de-DE" sz="1000" b="1" baseline="0" dirty="0">
                  <a:solidFill>
                    <a:schemeClr val="tx1"/>
                  </a:solidFill>
                  <a:latin typeface="+mn-lt"/>
                </a:rPr>
                <a:t>Start &gt; Absatz &gt; Listenebene erhöhen/verringern</a:t>
              </a:r>
            </a:p>
          </p:txBody>
        </p:sp>
        <p:pic>
          <p:nvPicPr>
            <p:cNvPr id="7" name="Bild // Listenebene verringern">
              <a:extLst>
                <a:ext uri="{FF2B5EF4-FFF2-40B4-BE49-F238E27FC236}">
                  <a16:creationId xmlns:a16="http://schemas.microsoft.com/office/drawing/2014/main" id="{ADAD9129-60FF-3075-DCAD-5D6FB25D3327}"/>
                </a:ext>
              </a:extLst>
            </p:cNvPr>
            <p:cNvPicPr>
              <a:picLocks noChangeAspect="1"/>
            </p:cNvPicPr>
            <p:nvPr userDrawn="1"/>
          </p:nvPicPr>
          <p:blipFill>
            <a:blip r:embed="rId21"/>
            <a:stretch>
              <a:fillRect/>
            </a:stretch>
          </p:blipFill>
          <p:spPr>
            <a:xfrm>
              <a:off x="-1071360" y="3564000"/>
              <a:ext cx="855360" cy="396000"/>
            </a:xfrm>
            <a:prstGeom prst="rect">
              <a:avLst/>
            </a:prstGeom>
            <a:grpFill/>
          </p:spPr>
        </p:pic>
        <p:pic>
          <p:nvPicPr>
            <p:cNvPr id="8" name="Bild // Listenebene erhöhen">
              <a:extLst>
                <a:ext uri="{FF2B5EF4-FFF2-40B4-BE49-F238E27FC236}">
                  <a16:creationId xmlns:a16="http://schemas.microsoft.com/office/drawing/2014/main" id="{20C2E0EF-A343-DCEE-7731-7D4B148AD0E9}"/>
                </a:ext>
              </a:extLst>
            </p:cNvPr>
            <p:cNvPicPr>
              <a:picLocks noChangeAspect="1"/>
            </p:cNvPicPr>
            <p:nvPr userDrawn="1"/>
          </p:nvPicPr>
          <p:blipFill>
            <a:blip r:embed="rId22"/>
            <a:stretch>
              <a:fillRect/>
            </a:stretch>
          </p:blipFill>
          <p:spPr>
            <a:xfrm>
              <a:off x="-1071360" y="3096000"/>
              <a:ext cx="855360" cy="396000"/>
            </a:xfrm>
            <a:prstGeom prst="rect">
              <a:avLst/>
            </a:prstGeom>
            <a:grpFill/>
          </p:spPr>
        </p:pic>
        <p:sp>
          <p:nvSpPr>
            <p:cNvPr id="10" name="Zurücksetzen">
              <a:extLst>
                <a:ext uri="{FF2B5EF4-FFF2-40B4-BE49-F238E27FC236}">
                  <a16:creationId xmlns:a16="http://schemas.microsoft.com/office/drawing/2014/main" id="{785722BA-81B0-CCDA-17EA-3DC19E11DAD6}"/>
                </a:ext>
              </a:extLst>
            </p:cNvPr>
            <p:cNvSpPr txBox="1"/>
            <p:nvPr userDrawn="1"/>
          </p:nvSpPr>
          <p:spPr>
            <a:xfrm rot="10800000" flipH="1" flipV="1">
              <a:off x="12348000" y="0"/>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1000" b="0" baseline="0" dirty="0">
                  <a:solidFill>
                    <a:schemeClr val="tx1"/>
                  </a:solidFill>
                  <a:latin typeface="+mn-lt"/>
                </a:rPr>
                <a:t>Textboxen in die Ursprungs-position bringen über Menü:</a:t>
              </a:r>
            </a:p>
            <a:p>
              <a:pPr indent="0" algn="l">
                <a:lnSpc>
                  <a:spcPct val="100000"/>
                </a:lnSpc>
                <a:spcBef>
                  <a:spcPts val="0"/>
                </a:spcBef>
                <a:spcAft>
                  <a:spcPts val="0"/>
                </a:spcAft>
              </a:pPr>
              <a:r>
                <a:rPr lang="de-DE" sz="1000" b="1" baseline="0" dirty="0">
                  <a:solidFill>
                    <a:schemeClr val="tx1"/>
                  </a:solidFill>
                  <a:latin typeface="+mn-lt"/>
                </a:rPr>
                <a:t>Start &gt; Folien &gt; Zurücksetzen</a:t>
              </a:r>
            </a:p>
          </p:txBody>
        </p:sp>
        <p:sp>
          <p:nvSpPr>
            <p:cNvPr id="11" name="Layoutwechsel">
              <a:extLst>
                <a:ext uri="{FF2B5EF4-FFF2-40B4-BE49-F238E27FC236}">
                  <a16:creationId xmlns:a16="http://schemas.microsoft.com/office/drawing/2014/main" id="{9F1FF775-E57C-ECA9-3D8A-789E2F5DE981}"/>
                </a:ext>
              </a:extLst>
            </p:cNvPr>
            <p:cNvSpPr txBox="1"/>
            <p:nvPr userDrawn="1"/>
          </p:nvSpPr>
          <p:spPr>
            <a:xfrm rot="10800000" flipH="1" flipV="1">
              <a:off x="12348000" y="648000"/>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1000" b="0" baseline="0" dirty="0">
                  <a:solidFill>
                    <a:schemeClr val="tx1"/>
                  </a:solidFill>
                  <a:latin typeface="+mn-lt"/>
                </a:rPr>
                <a:t>Wechsel des Folienlayouts </a:t>
              </a:r>
              <a:br>
                <a:rPr lang="de-DE" sz="1000" b="0" baseline="0" dirty="0">
                  <a:solidFill>
                    <a:schemeClr val="tx1"/>
                  </a:solidFill>
                  <a:latin typeface="+mn-lt"/>
                </a:rPr>
              </a:br>
              <a:r>
                <a:rPr lang="de-DE" sz="1000" b="0" baseline="0" dirty="0">
                  <a:solidFill>
                    <a:schemeClr val="tx1"/>
                  </a:solidFill>
                  <a:latin typeface="+mn-lt"/>
                </a:rPr>
                <a:t>im Menü über:</a:t>
              </a:r>
            </a:p>
            <a:p>
              <a:pPr marL="0" marR="0" lvl="0" indent="0" algn="l" defTabSz="1207843" rtl="0" eaLnBrk="1" fontAlgn="auto" latinLnBrk="0" hangingPunct="1">
                <a:lnSpc>
                  <a:spcPct val="100000"/>
                </a:lnSpc>
                <a:spcBef>
                  <a:spcPts val="0"/>
                </a:spcBef>
                <a:spcAft>
                  <a:spcPts val="0"/>
                </a:spcAft>
                <a:buClrTx/>
                <a:buSzTx/>
                <a:buFontTx/>
                <a:buNone/>
                <a:tabLst/>
                <a:defRPr/>
              </a:pPr>
              <a:r>
                <a:rPr lang="de-DE" sz="1000" b="1" baseline="0" dirty="0">
                  <a:solidFill>
                    <a:schemeClr val="tx1"/>
                  </a:solidFill>
                  <a:latin typeface="+mn-lt"/>
                </a:rPr>
                <a:t>Start &gt; Folien &gt; Layout</a:t>
              </a:r>
            </a:p>
          </p:txBody>
        </p:sp>
        <p:sp>
          <p:nvSpPr>
            <p:cNvPr id="12" name="Hilfslinien">
              <a:extLst>
                <a:ext uri="{FF2B5EF4-FFF2-40B4-BE49-F238E27FC236}">
                  <a16:creationId xmlns:a16="http://schemas.microsoft.com/office/drawing/2014/main" id="{B6A0F005-4381-4E6D-077F-EB524627AC57}"/>
                </a:ext>
              </a:extLst>
            </p:cNvPr>
            <p:cNvSpPr txBox="1"/>
            <p:nvPr userDrawn="1"/>
          </p:nvSpPr>
          <p:spPr>
            <a:xfrm rot="10800000" flipH="1" flipV="1">
              <a:off x="5291313" y="-360000"/>
              <a:ext cx="6480000" cy="216488"/>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r" defTabSz="1377788" rtl="0" eaLnBrk="1" fontAlgn="auto" latinLnBrk="0" hangingPunct="1">
                <a:lnSpc>
                  <a:spcPct val="100000"/>
                </a:lnSpc>
                <a:spcBef>
                  <a:spcPts val="0"/>
                </a:spcBef>
                <a:spcAft>
                  <a:spcPts val="0"/>
                </a:spcAft>
                <a:buClrTx/>
                <a:buSzTx/>
                <a:buFontTx/>
                <a:buNone/>
                <a:tabLst/>
                <a:defRPr/>
              </a:pPr>
              <a:r>
                <a:rPr kumimoji="0" lang="de-DE" sz="1000" b="0" i="0" u="none" strike="noStrike" kern="1200" cap="none" spc="0" normalizeH="0" baseline="0" noProof="0" dirty="0">
                  <a:ln>
                    <a:noFill/>
                  </a:ln>
                  <a:solidFill>
                    <a:schemeClr val="tx1"/>
                  </a:solidFill>
                  <a:effectLst/>
                  <a:uLnTx/>
                  <a:uFillTx/>
                  <a:latin typeface="+mn-lt"/>
                  <a:ea typeface="+mn-ea"/>
                  <a:cs typeface="+mn-cs"/>
                </a:rPr>
                <a:t>Hilfslinien anzeigen über Menü: </a:t>
              </a:r>
              <a:r>
                <a:rPr kumimoji="0" lang="de-DE" sz="1000" b="1" i="0" u="none" strike="noStrike" kern="1200" cap="none" spc="0" normalizeH="0" baseline="0" noProof="0" dirty="0">
                  <a:ln>
                    <a:noFill/>
                  </a:ln>
                  <a:solidFill>
                    <a:schemeClr val="tx1"/>
                  </a:solidFill>
                  <a:effectLst/>
                  <a:uLnTx/>
                  <a:uFillTx/>
                  <a:latin typeface="+mn-lt"/>
                  <a:ea typeface="+mn-ea"/>
                  <a:cs typeface="+mn-cs"/>
                </a:rPr>
                <a:t>Ansicht &gt; Anzeigen &gt; Führungslinien </a:t>
              </a:r>
              <a:r>
                <a:rPr kumimoji="0" lang="de-DE" sz="1000" b="0" i="0" u="none" strike="noStrike" kern="1200" cap="none" spc="0" normalizeH="0" baseline="0" noProof="0" dirty="0">
                  <a:ln>
                    <a:noFill/>
                  </a:ln>
                  <a:solidFill>
                    <a:schemeClr val="tx1"/>
                  </a:solidFill>
                  <a:effectLst/>
                  <a:uLnTx/>
                  <a:uFillTx/>
                  <a:latin typeface="+mn-lt"/>
                  <a:ea typeface="+mn-ea"/>
                  <a:cs typeface="+mn-cs"/>
                </a:rPr>
                <a:t>aktivieren</a:t>
              </a:r>
            </a:p>
          </p:txBody>
        </p:sp>
        <p:sp>
          <p:nvSpPr>
            <p:cNvPr id="14" name="Hilfslinien">
              <a:extLst>
                <a:ext uri="{FF2B5EF4-FFF2-40B4-BE49-F238E27FC236}">
                  <a16:creationId xmlns:a16="http://schemas.microsoft.com/office/drawing/2014/main" id="{F7DDA37E-B392-975E-6C53-6C4710660856}"/>
                </a:ext>
              </a:extLst>
            </p:cNvPr>
            <p:cNvSpPr txBox="1"/>
            <p:nvPr userDrawn="1"/>
          </p:nvSpPr>
          <p:spPr>
            <a:xfrm rot="10800000" flipH="1" flipV="1">
              <a:off x="421200" y="-360000"/>
              <a:ext cx="4788000" cy="216488"/>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l" defTabSz="1377788" rtl="0" eaLnBrk="1" fontAlgn="auto" latinLnBrk="0" hangingPunct="1">
                <a:lnSpc>
                  <a:spcPct val="100000"/>
                </a:lnSpc>
                <a:spcBef>
                  <a:spcPts val="0"/>
                </a:spcBef>
                <a:spcAft>
                  <a:spcPts val="0"/>
                </a:spcAft>
                <a:buClrTx/>
                <a:buSzTx/>
                <a:buFontTx/>
                <a:buNone/>
                <a:tabLst/>
                <a:defRPr/>
              </a:pPr>
              <a:r>
                <a:rPr kumimoji="0" lang="de-DE" sz="1000" b="0" i="0" u="none" strike="noStrike" kern="1200" cap="none" spc="0" normalizeH="0" baseline="0" noProof="0" dirty="0">
                  <a:ln>
                    <a:noFill/>
                  </a:ln>
                  <a:solidFill>
                    <a:schemeClr val="tx1"/>
                  </a:solidFill>
                  <a:effectLst/>
                  <a:uLnTx/>
                  <a:uFillTx/>
                  <a:latin typeface="+mn-lt"/>
                  <a:ea typeface="+mn-ea"/>
                  <a:cs typeface="+mn-cs"/>
                </a:rPr>
                <a:t>Bitte</a:t>
              </a:r>
              <a:r>
                <a:rPr kumimoji="0" lang="de-DE" sz="1000" b="1" i="0" u="none" strike="noStrike" kern="1200" cap="none" spc="0" normalizeH="0" baseline="0" noProof="0" dirty="0">
                  <a:ln>
                    <a:noFill/>
                  </a:ln>
                  <a:solidFill>
                    <a:schemeClr val="tx1"/>
                  </a:solidFill>
                  <a:effectLst/>
                  <a:uLnTx/>
                  <a:uFillTx/>
                  <a:latin typeface="+mn-lt"/>
                  <a:ea typeface="+mn-ea"/>
                  <a:cs typeface="+mn-cs"/>
                </a:rPr>
                <a:t> keine Änderungen im Folienmaster </a:t>
              </a:r>
              <a:r>
                <a:rPr kumimoji="0" lang="de-DE" sz="1000" b="0" i="0" u="none" strike="noStrike" kern="1200" cap="none" spc="0" normalizeH="0" baseline="0" noProof="0" dirty="0">
                  <a:ln>
                    <a:noFill/>
                  </a:ln>
                  <a:solidFill>
                    <a:schemeClr val="tx1"/>
                  </a:solidFill>
                  <a:effectLst/>
                  <a:uLnTx/>
                  <a:uFillTx/>
                  <a:latin typeface="+mn-lt"/>
                  <a:ea typeface="+mn-ea"/>
                  <a:cs typeface="+mn-cs"/>
                </a:rPr>
                <a:t>vornehmen!</a:t>
              </a:r>
            </a:p>
          </p:txBody>
        </p:sp>
        <p:sp>
          <p:nvSpPr>
            <p:cNvPr id="78" name="Listenebenen">
              <a:extLst>
                <a:ext uri="{FF2B5EF4-FFF2-40B4-BE49-F238E27FC236}">
                  <a16:creationId xmlns:a16="http://schemas.microsoft.com/office/drawing/2014/main" id="{503C73A4-D3FA-A68E-0752-4833DB78A9D3}"/>
                </a:ext>
              </a:extLst>
            </p:cNvPr>
            <p:cNvSpPr txBox="1"/>
            <p:nvPr userDrawn="1"/>
          </p:nvSpPr>
          <p:spPr>
            <a:xfrm rot="10800000" flipH="1" flipV="1">
              <a:off x="-2124000" y="4104000"/>
              <a:ext cx="1908000" cy="864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r" defTabSz="1207843" rtl="0" eaLnBrk="1" fontAlgn="auto" latinLnBrk="0" hangingPunct="1">
                <a:lnSpc>
                  <a:spcPct val="100000"/>
                </a:lnSpc>
                <a:spcBef>
                  <a:spcPts val="0"/>
                </a:spcBef>
                <a:spcAft>
                  <a:spcPts val="0"/>
                </a:spcAft>
                <a:buClrTx/>
                <a:buSzTx/>
                <a:buFontTx/>
                <a:buNone/>
                <a:tabLst/>
                <a:defRPr/>
              </a:pPr>
              <a:r>
                <a:rPr lang="de-DE" sz="1000" b="0" baseline="0" dirty="0">
                  <a:solidFill>
                    <a:schemeClr val="tx1"/>
                  </a:solidFill>
                  <a:latin typeface="+mn-lt"/>
                </a:rPr>
                <a:t>1-3 mal klicken für: </a:t>
              </a:r>
              <a:br>
                <a:rPr lang="de-DE" sz="1000" b="0" baseline="0" dirty="0">
                  <a:solidFill>
                    <a:schemeClr val="tx1"/>
                  </a:solidFill>
                  <a:latin typeface="+mn-lt"/>
                </a:rPr>
              </a:br>
              <a:r>
                <a:rPr lang="de-DE" sz="1000" b="0" baseline="0" dirty="0">
                  <a:solidFill>
                    <a:schemeClr val="tx1"/>
                  </a:solidFill>
                  <a:latin typeface="+mn-lt"/>
                </a:rPr>
                <a:t>Bulletpoints der Ebenen 1-3</a:t>
              </a:r>
            </a:p>
            <a:p>
              <a:pPr marL="0" marR="0" lvl="0" indent="0" algn="r" defTabSz="1207843" rtl="0" eaLnBrk="1" fontAlgn="auto" latinLnBrk="0" hangingPunct="1">
                <a:lnSpc>
                  <a:spcPct val="100000"/>
                </a:lnSpc>
                <a:spcBef>
                  <a:spcPts val="0"/>
                </a:spcBef>
                <a:spcAft>
                  <a:spcPts val="0"/>
                </a:spcAft>
                <a:buClrTx/>
                <a:buSzTx/>
                <a:buFontTx/>
                <a:buNone/>
                <a:tabLst/>
                <a:defRPr/>
              </a:pPr>
              <a:endParaRPr lang="de-DE" sz="1000" b="0" baseline="0" dirty="0">
                <a:solidFill>
                  <a:schemeClr val="tx1"/>
                </a:solidFill>
                <a:latin typeface="+mn-lt"/>
              </a:endParaRPr>
            </a:p>
            <a:p>
              <a:pPr marL="0" marR="0" lvl="0" indent="0" algn="r" defTabSz="1207843" rtl="0" eaLnBrk="1" fontAlgn="auto" latinLnBrk="0" hangingPunct="1">
                <a:lnSpc>
                  <a:spcPct val="100000"/>
                </a:lnSpc>
                <a:spcBef>
                  <a:spcPts val="0"/>
                </a:spcBef>
                <a:spcAft>
                  <a:spcPts val="0"/>
                </a:spcAft>
                <a:buClrTx/>
                <a:buSzTx/>
                <a:buFontTx/>
                <a:buNone/>
                <a:tabLst/>
                <a:defRPr/>
              </a:pPr>
              <a:r>
                <a:rPr lang="de-DE" sz="1000" b="0" baseline="0" dirty="0">
                  <a:solidFill>
                    <a:schemeClr val="tx1"/>
                  </a:solidFill>
                  <a:latin typeface="+mn-lt"/>
                </a:rPr>
                <a:t>Ab dem vierten Klick:</a:t>
              </a:r>
            </a:p>
            <a:p>
              <a:pPr marL="0" marR="0" lvl="0" indent="0" algn="r" defTabSz="1207843" rtl="0" eaLnBrk="1" fontAlgn="auto" latinLnBrk="0" hangingPunct="1">
                <a:lnSpc>
                  <a:spcPct val="100000"/>
                </a:lnSpc>
                <a:spcBef>
                  <a:spcPts val="0"/>
                </a:spcBef>
                <a:spcAft>
                  <a:spcPts val="0"/>
                </a:spcAft>
                <a:buClrTx/>
                <a:buSzTx/>
                <a:buFontTx/>
                <a:buNone/>
                <a:tabLst/>
                <a:defRPr/>
              </a:pPr>
              <a:r>
                <a:rPr lang="de-DE" sz="1000" b="0" baseline="0" dirty="0">
                  <a:solidFill>
                    <a:schemeClr val="tx1"/>
                  </a:solidFill>
                  <a:latin typeface="+mn-lt"/>
                </a:rPr>
                <a:t>Nummerierte Aufzählung</a:t>
              </a:r>
            </a:p>
          </p:txBody>
        </p:sp>
        <p:sp>
          <p:nvSpPr>
            <p:cNvPr id="79" name="Listenebenen">
              <a:extLst>
                <a:ext uri="{FF2B5EF4-FFF2-40B4-BE49-F238E27FC236}">
                  <a16:creationId xmlns:a16="http://schemas.microsoft.com/office/drawing/2014/main" id="{7FF3C7E4-975F-A15D-5611-23511AF7102D}"/>
                </a:ext>
              </a:extLst>
            </p:cNvPr>
            <p:cNvSpPr txBox="1"/>
            <p:nvPr userDrawn="1"/>
          </p:nvSpPr>
          <p:spPr>
            <a:xfrm rot="10800000" flipH="1" flipV="1">
              <a:off x="-2124000" y="5040000"/>
              <a:ext cx="1908000" cy="720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r" defTabSz="1207843" rtl="0" eaLnBrk="1" fontAlgn="auto" latinLnBrk="0" hangingPunct="1">
                <a:lnSpc>
                  <a:spcPct val="100000"/>
                </a:lnSpc>
                <a:spcBef>
                  <a:spcPts val="0"/>
                </a:spcBef>
                <a:spcAft>
                  <a:spcPts val="0"/>
                </a:spcAft>
                <a:buClrTx/>
                <a:buSzTx/>
                <a:buFontTx/>
                <a:buNone/>
                <a:tabLst/>
                <a:defRPr/>
              </a:pPr>
              <a:r>
                <a:rPr lang="de-DE" sz="1000" b="0" baseline="0" dirty="0">
                  <a:solidFill>
                    <a:schemeClr val="tx1"/>
                  </a:solidFill>
                  <a:latin typeface="+mn-lt"/>
                </a:rPr>
                <a:t>Diese Schaltflächen </a:t>
              </a:r>
              <a:r>
                <a:rPr lang="de-DE" sz="1000" b="1" baseline="0" dirty="0">
                  <a:solidFill>
                    <a:schemeClr val="tx1"/>
                  </a:solidFill>
                  <a:latin typeface="+mn-lt"/>
                </a:rPr>
                <a:t>nicht</a:t>
              </a:r>
              <a:r>
                <a:rPr lang="de-DE" sz="1000" b="0" baseline="0" dirty="0">
                  <a:solidFill>
                    <a:schemeClr val="tx1"/>
                  </a:solidFill>
                  <a:latin typeface="+mn-lt"/>
                </a:rPr>
                <a:t> </a:t>
              </a:r>
              <a:r>
                <a:rPr lang="de-DE" sz="1000" b="1" baseline="0" dirty="0">
                  <a:solidFill>
                    <a:schemeClr val="tx1"/>
                  </a:solidFill>
                  <a:latin typeface="+mn-lt"/>
                </a:rPr>
                <a:t>benutzen</a:t>
              </a:r>
              <a:r>
                <a:rPr lang="de-DE" sz="1000" b="0" baseline="0" dirty="0">
                  <a:solidFill>
                    <a:schemeClr val="tx1"/>
                  </a:solidFill>
                  <a:latin typeface="+mn-lt"/>
                </a:rPr>
                <a:t>, da sonst Formatierungen verloren gehen!</a:t>
              </a:r>
            </a:p>
          </p:txBody>
        </p:sp>
        <p:pic>
          <p:nvPicPr>
            <p:cNvPr id="80" name="Bild // Listenebene">
              <a:extLst>
                <a:ext uri="{FF2B5EF4-FFF2-40B4-BE49-F238E27FC236}">
                  <a16:creationId xmlns:a16="http://schemas.microsoft.com/office/drawing/2014/main" id="{F06A5877-5959-031E-C7A7-BD8E095C9B57}"/>
                </a:ext>
              </a:extLst>
            </p:cNvPr>
            <p:cNvPicPr>
              <a:picLocks noChangeAspect="1"/>
            </p:cNvPicPr>
            <p:nvPr userDrawn="1"/>
          </p:nvPicPr>
          <p:blipFill>
            <a:blip r:embed="rId23"/>
            <a:srcRect/>
            <a:stretch/>
          </p:blipFill>
          <p:spPr>
            <a:xfrm>
              <a:off x="-1071360" y="5832000"/>
              <a:ext cx="855360" cy="383075"/>
            </a:xfrm>
            <a:prstGeom prst="rect">
              <a:avLst/>
            </a:prstGeom>
            <a:grpFill/>
          </p:spPr>
        </p:pic>
        <p:sp>
          <p:nvSpPr>
            <p:cNvPr id="81" name="X">
              <a:extLst>
                <a:ext uri="{FF2B5EF4-FFF2-40B4-BE49-F238E27FC236}">
                  <a16:creationId xmlns:a16="http://schemas.microsoft.com/office/drawing/2014/main" id="{7DDA32C1-1D68-F568-9BE2-6613223F3BFF}"/>
                </a:ext>
              </a:extLst>
            </p:cNvPr>
            <p:cNvSpPr txBox="1"/>
            <p:nvPr userDrawn="1"/>
          </p:nvSpPr>
          <p:spPr>
            <a:xfrm rot="10800000" flipH="1" flipV="1">
              <a:off x="-1071360" y="5826850"/>
              <a:ext cx="855360" cy="388225"/>
            </a:xfrm>
            <a:prstGeom prst="rect">
              <a:avLst/>
            </a:prstGeom>
            <a:noFill/>
            <a:ln w="12700">
              <a:noFill/>
            </a:ln>
          </p:spPr>
          <p:txBody>
            <a:bodyPr vert="vert"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ctr" defTabSz="1207843" rtl="0" eaLnBrk="1" fontAlgn="auto" latinLnBrk="0" hangingPunct="1">
                <a:lnSpc>
                  <a:spcPct val="100000"/>
                </a:lnSpc>
                <a:spcBef>
                  <a:spcPts val="0"/>
                </a:spcBef>
                <a:spcAft>
                  <a:spcPts val="0"/>
                </a:spcAft>
                <a:buClrTx/>
                <a:buSzTx/>
                <a:buFontTx/>
                <a:buNone/>
                <a:tabLst/>
                <a:defRPr/>
              </a:pPr>
              <a:r>
                <a:rPr lang="de-DE" sz="4400" b="0" baseline="0" dirty="0">
                  <a:solidFill>
                    <a:schemeClr val="accent1"/>
                  </a:solidFill>
                  <a:latin typeface="+mj-lt"/>
                </a:rPr>
                <a:t>X</a:t>
              </a:r>
              <a:endParaRPr lang="de-DE" sz="5400" b="0" baseline="0" dirty="0">
                <a:solidFill>
                  <a:schemeClr val="accent1"/>
                </a:solidFill>
                <a:latin typeface="+mj-lt"/>
              </a:endParaRPr>
            </a:p>
          </p:txBody>
        </p:sp>
      </p:grpSp>
      <p:grpSp>
        <p:nvGrpSpPr>
          <p:cNvPr id="50" name="Grafik">
            <a:extLst>
              <a:ext uri="{FF2B5EF4-FFF2-40B4-BE49-F238E27FC236}">
                <a16:creationId xmlns:a16="http://schemas.microsoft.com/office/drawing/2014/main" id="{76AC40DB-4737-CB52-859C-FF489B1AA96D}"/>
              </a:ext>
            </a:extLst>
          </p:cNvPr>
          <p:cNvGrpSpPr>
            <a:grpSpLocks noGrp="1" noUngrp="1" noRot="1" noChangeAspect="1" noMove="1" noResize="1"/>
          </p:cNvGrpSpPr>
          <p:nvPr userDrawn="1"/>
        </p:nvGrpSpPr>
        <p:grpSpPr bwMode="auto">
          <a:xfrm>
            <a:off x="9183688" y="160338"/>
            <a:ext cx="3008312" cy="6697662"/>
            <a:chOff x="5790" y="101"/>
            <a:chExt cx="1895" cy="4219"/>
          </a:xfrm>
        </p:grpSpPr>
        <p:sp>
          <p:nvSpPr>
            <p:cNvPr id="52" name="Freeform 34">
              <a:extLst>
                <a:ext uri="{FF2B5EF4-FFF2-40B4-BE49-F238E27FC236}">
                  <a16:creationId xmlns:a16="http://schemas.microsoft.com/office/drawing/2014/main" id="{66C8F79C-01BC-42D2-0901-1CB627BAE12E}"/>
                </a:ext>
              </a:extLst>
            </p:cNvPr>
            <p:cNvSpPr>
              <a:spLocks noGrp="1" noRot="1" noMove="1" noResize="1" noEditPoints="1" noAdjustHandles="1" noChangeArrowheads="1" noChangeShapeType="1"/>
            </p:cNvSpPr>
            <p:nvPr userDrawn="1"/>
          </p:nvSpPr>
          <p:spPr bwMode="auto">
            <a:xfrm>
              <a:off x="5916" y="101"/>
              <a:ext cx="127"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3" name="Freeform 35">
              <a:extLst>
                <a:ext uri="{FF2B5EF4-FFF2-40B4-BE49-F238E27FC236}">
                  <a16:creationId xmlns:a16="http://schemas.microsoft.com/office/drawing/2014/main" id="{EB212760-673E-8311-AF25-B35FD9065FEB}"/>
                </a:ext>
              </a:extLst>
            </p:cNvPr>
            <p:cNvSpPr>
              <a:spLocks noGrp="1" noRot="1" noMove="1" noResize="1" noEditPoints="1" noAdjustHandles="1" noChangeArrowheads="1" noChangeShapeType="1"/>
            </p:cNvSpPr>
            <p:nvPr userDrawn="1"/>
          </p:nvSpPr>
          <p:spPr bwMode="auto">
            <a:xfrm>
              <a:off x="5916" y="199"/>
              <a:ext cx="127"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4" name="Freeform 36">
              <a:extLst>
                <a:ext uri="{FF2B5EF4-FFF2-40B4-BE49-F238E27FC236}">
                  <a16:creationId xmlns:a16="http://schemas.microsoft.com/office/drawing/2014/main" id="{EAC1286B-634A-7DF3-9025-38503F4544E9}"/>
                </a:ext>
              </a:extLst>
            </p:cNvPr>
            <p:cNvSpPr>
              <a:spLocks noGrp="1" noRot="1" noMove="1" noResize="1" noEditPoints="1" noAdjustHandles="1" noChangeArrowheads="1" noChangeShapeType="1"/>
            </p:cNvSpPr>
            <p:nvPr userDrawn="1"/>
          </p:nvSpPr>
          <p:spPr bwMode="auto">
            <a:xfrm>
              <a:off x="5790" y="101"/>
              <a:ext cx="126"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5" name="Freeform 37">
              <a:extLst>
                <a:ext uri="{FF2B5EF4-FFF2-40B4-BE49-F238E27FC236}">
                  <a16:creationId xmlns:a16="http://schemas.microsoft.com/office/drawing/2014/main" id="{6253EB00-78C5-C49F-90E8-2FEC382E02EA}"/>
                </a:ext>
              </a:extLst>
            </p:cNvPr>
            <p:cNvSpPr>
              <a:spLocks noGrp="1" noRot="1" noMove="1" noResize="1" noEditPoints="1" noAdjustHandles="1" noChangeArrowheads="1" noChangeShapeType="1"/>
            </p:cNvSpPr>
            <p:nvPr userDrawn="1"/>
          </p:nvSpPr>
          <p:spPr bwMode="auto">
            <a:xfrm>
              <a:off x="7432" y="199"/>
              <a:ext cx="127"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7E3FA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6" name="Freeform 38">
              <a:extLst>
                <a:ext uri="{FF2B5EF4-FFF2-40B4-BE49-F238E27FC236}">
                  <a16:creationId xmlns:a16="http://schemas.microsoft.com/office/drawing/2014/main" id="{49D9FA79-F167-C26A-99B9-48C83BDA92DE}"/>
                </a:ext>
              </a:extLst>
            </p:cNvPr>
            <p:cNvSpPr>
              <a:spLocks noGrp="1" noRot="1" noMove="1" noResize="1" noEditPoints="1" noAdjustHandles="1" noChangeArrowheads="1" noChangeShapeType="1"/>
            </p:cNvSpPr>
            <p:nvPr userDrawn="1"/>
          </p:nvSpPr>
          <p:spPr bwMode="auto">
            <a:xfrm>
              <a:off x="7306" y="297"/>
              <a:ext cx="126" cy="197"/>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7" name="Freeform 39">
              <a:extLst>
                <a:ext uri="{FF2B5EF4-FFF2-40B4-BE49-F238E27FC236}">
                  <a16:creationId xmlns:a16="http://schemas.microsoft.com/office/drawing/2014/main" id="{04EAF162-29F9-565D-1677-A713CF41F72D}"/>
                </a:ext>
              </a:extLst>
            </p:cNvPr>
            <p:cNvSpPr>
              <a:spLocks noGrp="1" noRot="1" noMove="1" noResize="1" noEditPoints="1" noAdjustHandles="1" noChangeArrowheads="1" noChangeShapeType="1"/>
            </p:cNvSpPr>
            <p:nvPr userDrawn="1"/>
          </p:nvSpPr>
          <p:spPr bwMode="auto">
            <a:xfrm>
              <a:off x="7180" y="199"/>
              <a:ext cx="126"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8" name="Freeform 40">
              <a:extLst>
                <a:ext uri="{FF2B5EF4-FFF2-40B4-BE49-F238E27FC236}">
                  <a16:creationId xmlns:a16="http://schemas.microsoft.com/office/drawing/2014/main" id="{C39A376F-85B3-CAAD-8AE5-20CB4A28700F}"/>
                </a:ext>
              </a:extLst>
            </p:cNvPr>
            <p:cNvSpPr>
              <a:spLocks noGrp="1" noRot="1" noMove="1" noResize="1" noEditPoints="1" noAdjustHandles="1" noChangeArrowheads="1" noChangeShapeType="1"/>
            </p:cNvSpPr>
            <p:nvPr userDrawn="1"/>
          </p:nvSpPr>
          <p:spPr bwMode="auto">
            <a:xfrm>
              <a:off x="7432" y="101"/>
              <a:ext cx="127"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9" name="Freeform 41">
              <a:extLst>
                <a:ext uri="{FF2B5EF4-FFF2-40B4-BE49-F238E27FC236}">
                  <a16:creationId xmlns:a16="http://schemas.microsoft.com/office/drawing/2014/main" id="{19895264-2056-BCE7-29C5-8B243349BB94}"/>
                </a:ext>
              </a:extLst>
            </p:cNvPr>
            <p:cNvSpPr>
              <a:spLocks noGrp="1" noRot="1" noMove="1" noResize="1" noEditPoints="1" noAdjustHandles="1" noChangeArrowheads="1" noChangeShapeType="1"/>
            </p:cNvSpPr>
            <p:nvPr userDrawn="1"/>
          </p:nvSpPr>
          <p:spPr bwMode="auto">
            <a:xfrm>
              <a:off x="7306" y="101"/>
              <a:ext cx="126"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0" name="Freeform 42">
              <a:extLst>
                <a:ext uri="{FF2B5EF4-FFF2-40B4-BE49-F238E27FC236}">
                  <a16:creationId xmlns:a16="http://schemas.microsoft.com/office/drawing/2014/main" id="{3BD6C5DC-8B73-2721-CC39-9499A2565EBB}"/>
                </a:ext>
              </a:extLst>
            </p:cNvPr>
            <p:cNvSpPr>
              <a:spLocks noGrp="1" noRot="1" noMove="1" noResize="1" noEditPoints="1" noAdjustHandles="1" noChangeArrowheads="1" noChangeShapeType="1"/>
            </p:cNvSpPr>
            <p:nvPr userDrawn="1"/>
          </p:nvSpPr>
          <p:spPr bwMode="auto">
            <a:xfrm>
              <a:off x="7180" y="101"/>
              <a:ext cx="126"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EF3A8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1" name="Freeform 43">
              <a:extLst>
                <a:ext uri="{FF2B5EF4-FFF2-40B4-BE49-F238E27FC236}">
                  <a16:creationId xmlns:a16="http://schemas.microsoft.com/office/drawing/2014/main" id="{CFD9F2D9-F56E-316F-8979-38EFA8E0BDF2}"/>
                </a:ext>
              </a:extLst>
            </p:cNvPr>
            <p:cNvSpPr>
              <a:spLocks noGrp="1" noRot="1" noMove="1" noResize="1" noEditPoints="1" noAdjustHandles="1" noChangeArrowheads="1" noChangeShapeType="1"/>
            </p:cNvSpPr>
            <p:nvPr userDrawn="1"/>
          </p:nvSpPr>
          <p:spPr bwMode="auto">
            <a:xfrm>
              <a:off x="7306" y="395"/>
              <a:ext cx="126" cy="197"/>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2" name="Freeform 44">
              <a:extLst>
                <a:ext uri="{FF2B5EF4-FFF2-40B4-BE49-F238E27FC236}">
                  <a16:creationId xmlns:a16="http://schemas.microsoft.com/office/drawing/2014/main" id="{9D7EB5D3-414B-9974-066E-5DB019F92684}"/>
                </a:ext>
              </a:extLst>
            </p:cNvPr>
            <p:cNvSpPr>
              <a:spLocks noGrp="1" noRot="1" noMove="1" noResize="1" noEditPoints="1" noAdjustHandles="1" noChangeArrowheads="1" noChangeShapeType="1"/>
            </p:cNvSpPr>
            <p:nvPr userDrawn="1"/>
          </p:nvSpPr>
          <p:spPr bwMode="auto">
            <a:xfrm>
              <a:off x="7180" y="395"/>
              <a:ext cx="126" cy="197"/>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6CAC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3" name="Freeform 45">
              <a:extLst>
                <a:ext uri="{FF2B5EF4-FFF2-40B4-BE49-F238E27FC236}">
                  <a16:creationId xmlns:a16="http://schemas.microsoft.com/office/drawing/2014/main" id="{8EF63715-DB5D-7499-4280-6B69DCCBBCF9}"/>
                </a:ext>
              </a:extLst>
            </p:cNvPr>
            <p:cNvSpPr>
              <a:spLocks noGrp="1" noRot="1" noMove="1" noResize="1" noEditPoints="1" noAdjustHandles="1" noChangeArrowheads="1" noChangeShapeType="1"/>
            </p:cNvSpPr>
            <p:nvPr userDrawn="1"/>
          </p:nvSpPr>
          <p:spPr bwMode="auto">
            <a:xfrm>
              <a:off x="6927" y="297"/>
              <a:ext cx="126" cy="197"/>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4" name="Freeform 46">
              <a:extLst>
                <a:ext uri="{FF2B5EF4-FFF2-40B4-BE49-F238E27FC236}">
                  <a16:creationId xmlns:a16="http://schemas.microsoft.com/office/drawing/2014/main" id="{15FEFB59-34CB-8249-A2A8-1503B550A56D}"/>
                </a:ext>
              </a:extLst>
            </p:cNvPr>
            <p:cNvSpPr>
              <a:spLocks noGrp="1" noRot="1" noMove="1" noResize="1" noEditPoints="1" noAdjustHandles="1" noChangeArrowheads="1" noChangeShapeType="1"/>
            </p:cNvSpPr>
            <p:nvPr userDrawn="1"/>
          </p:nvSpPr>
          <p:spPr bwMode="auto">
            <a:xfrm>
              <a:off x="6801" y="199"/>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5" name="Freeform 47">
              <a:extLst>
                <a:ext uri="{FF2B5EF4-FFF2-40B4-BE49-F238E27FC236}">
                  <a16:creationId xmlns:a16="http://schemas.microsoft.com/office/drawing/2014/main" id="{3F49C2BC-E180-26D5-9AEF-9E527B4C7A9B}"/>
                </a:ext>
              </a:extLst>
            </p:cNvPr>
            <p:cNvSpPr>
              <a:spLocks noGrp="1" noRot="1" noMove="1" noResize="1" noEditPoints="1" noAdjustHandles="1" noChangeArrowheads="1" noChangeShapeType="1"/>
            </p:cNvSpPr>
            <p:nvPr userDrawn="1"/>
          </p:nvSpPr>
          <p:spPr bwMode="auto">
            <a:xfrm>
              <a:off x="6548" y="395"/>
              <a:ext cx="126" cy="197"/>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6" name="Freeform 48">
              <a:extLst>
                <a:ext uri="{FF2B5EF4-FFF2-40B4-BE49-F238E27FC236}">
                  <a16:creationId xmlns:a16="http://schemas.microsoft.com/office/drawing/2014/main" id="{6729BB88-3A11-B435-B810-71AF07FE3F17}"/>
                </a:ext>
              </a:extLst>
            </p:cNvPr>
            <p:cNvSpPr>
              <a:spLocks noGrp="1" noRot="1" noMove="1" noResize="1" noEditPoints="1" noAdjustHandles="1" noChangeArrowheads="1" noChangeShapeType="1"/>
            </p:cNvSpPr>
            <p:nvPr userDrawn="1"/>
          </p:nvSpPr>
          <p:spPr bwMode="auto">
            <a:xfrm>
              <a:off x="6422" y="395"/>
              <a:ext cx="126" cy="197"/>
            </a:xfrm>
            <a:custGeom>
              <a:avLst/>
              <a:gdLst>
                <a:gd name="T0" fmla="*/ 0 w 555"/>
                <a:gd name="T1" fmla="*/ 433 h 866"/>
                <a:gd name="T2" fmla="*/ 555 w 555"/>
                <a:gd name="T3" fmla="*/ 866 h 866"/>
                <a:gd name="T4" fmla="*/ 555 w 555"/>
                <a:gd name="T5" fmla="*/ 433 h 866"/>
                <a:gd name="T6" fmla="*/ 555 w 555"/>
                <a:gd name="T7" fmla="*/ 0 h 866"/>
                <a:gd name="T8" fmla="*/ 0 w 555"/>
                <a:gd name="T9" fmla="*/ 433 h 866"/>
              </a:gdLst>
              <a:ahLst/>
              <a:cxnLst>
                <a:cxn ang="0">
                  <a:pos x="T0" y="T1"/>
                </a:cxn>
                <a:cxn ang="0">
                  <a:pos x="T2" y="T3"/>
                </a:cxn>
                <a:cxn ang="0">
                  <a:pos x="T4" y="T5"/>
                </a:cxn>
                <a:cxn ang="0">
                  <a:pos x="T6" y="T7"/>
                </a:cxn>
                <a:cxn ang="0">
                  <a:pos x="T8" y="T9"/>
                </a:cxn>
              </a:cxnLst>
              <a:rect l="0" t="0" r="r" b="b"/>
              <a:pathLst>
                <a:path w="555" h="866">
                  <a:moveTo>
                    <a:pt x="0" y="433"/>
                  </a:moveTo>
                  <a:lnTo>
                    <a:pt x="555" y="866"/>
                  </a:lnTo>
                  <a:lnTo>
                    <a:pt x="555" y="433"/>
                  </a:lnTo>
                  <a:lnTo>
                    <a:pt x="555" y="0"/>
                  </a:lnTo>
                  <a:lnTo>
                    <a:pt x="0" y="433"/>
                  </a:lnTo>
                  <a:close/>
                </a:path>
              </a:pathLst>
            </a:custGeom>
            <a:solidFill>
              <a:srgbClr val="0025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7" name="Freeform 49">
              <a:extLst>
                <a:ext uri="{FF2B5EF4-FFF2-40B4-BE49-F238E27FC236}">
                  <a16:creationId xmlns:a16="http://schemas.microsoft.com/office/drawing/2014/main" id="{769E3C9E-4C7E-F995-D718-E7A30FA1219B}"/>
                </a:ext>
              </a:extLst>
            </p:cNvPr>
            <p:cNvSpPr>
              <a:spLocks noGrp="1" noRot="1" noMove="1" noResize="1" noEditPoints="1" noAdjustHandles="1" noChangeArrowheads="1" noChangeShapeType="1"/>
            </p:cNvSpPr>
            <p:nvPr userDrawn="1"/>
          </p:nvSpPr>
          <p:spPr bwMode="auto">
            <a:xfrm>
              <a:off x="7053" y="199"/>
              <a:ext cx="127"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3B91D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8" name="Freeform 50">
              <a:extLst>
                <a:ext uri="{FF2B5EF4-FFF2-40B4-BE49-F238E27FC236}">
                  <a16:creationId xmlns:a16="http://schemas.microsoft.com/office/drawing/2014/main" id="{8D0799F7-DF8B-CC77-F3C6-ED2760E777B0}"/>
                </a:ext>
              </a:extLst>
            </p:cNvPr>
            <p:cNvSpPr>
              <a:spLocks noGrp="1" noRot="1" noMove="1" noResize="1" noEditPoints="1" noAdjustHandles="1" noChangeArrowheads="1" noChangeShapeType="1"/>
            </p:cNvSpPr>
            <p:nvPr userDrawn="1"/>
          </p:nvSpPr>
          <p:spPr bwMode="auto">
            <a:xfrm>
              <a:off x="6674" y="297"/>
              <a:ext cx="127" cy="197"/>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9" name="Freeform 51">
              <a:extLst>
                <a:ext uri="{FF2B5EF4-FFF2-40B4-BE49-F238E27FC236}">
                  <a16:creationId xmlns:a16="http://schemas.microsoft.com/office/drawing/2014/main" id="{B068DB56-6155-9E97-40C8-F84DE4C4B7DC}"/>
                </a:ext>
              </a:extLst>
            </p:cNvPr>
            <p:cNvSpPr>
              <a:spLocks noGrp="1" noRot="1" noMove="1" noResize="1" noEditPoints="1" noAdjustHandles="1" noChangeArrowheads="1" noChangeShapeType="1"/>
            </p:cNvSpPr>
            <p:nvPr userDrawn="1"/>
          </p:nvSpPr>
          <p:spPr bwMode="auto">
            <a:xfrm>
              <a:off x="6548" y="297"/>
              <a:ext cx="126"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0" name="Freeform 52">
              <a:extLst>
                <a:ext uri="{FF2B5EF4-FFF2-40B4-BE49-F238E27FC236}">
                  <a16:creationId xmlns:a16="http://schemas.microsoft.com/office/drawing/2014/main" id="{3DD81A1A-457A-AAD4-049C-9AB856AEC953}"/>
                </a:ext>
              </a:extLst>
            </p:cNvPr>
            <p:cNvSpPr>
              <a:spLocks noGrp="1" noRot="1" noMove="1" noResize="1" noEditPoints="1" noAdjustHandles="1" noChangeArrowheads="1" noChangeShapeType="1"/>
            </p:cNvSpPr>
            <p:nvPr userDrawn="1"/>
          </p:nvSpPr>
          <p:spPr bwMode="auto">
            <a:xfrm>
              <a:off x="6422" y="297"/>
              <a:ext cx="126" cy="197"/>
            </a:xfrm>
            <a:custGeom>
              <a:avLst/>
              <a:gdLst>
                <a:gd name="T0" fmla="*/ 555 w 555"/>
                <a:gd name="T1" fmla="*/ 433 h 866"/>
                <a:gd name="T2" fmla="*/ 0 w 555"/>
                <a:gd name="T3" fmla="*/ 866 h 866"/>
                <a:gd name="T4" fmla="*/ 0 w 555"/>
                <a:gd name="T5" fmla="*/ 433 h 866"/>
                <a:gd name="T6" fmla="*/ 0 w 555"/>
                <a:gd name="T7" fmla="*/ 0 h 866"/>
                <a:gd name="T8" fmla="*/ 555 w 555"/>
                <a:gd name="T9" fmla="*/ 433 h 866"/>
              </a:gdLst>
              <a:ahLst/>
              <a:cxnLst>
                <a:cxn ang="0">
                  <a:pos x="T0" y="T1"/>
                </a:cxn>
                <a:cxn ang="0">
                  <a:pos x="T2" y="T3"/>
                </a:cxn>
                <a:cxn ang="0">
                  <a:pos x="T4" y="T5"/>
                </a:cxn>
                <a:cxn ang="0">
                  <a:pos x="T6" y="T7"/>
                </a:cxn>
                <a:cxn ang="0">
                  <a:pos x="T8" y="T9"/>
                </a:cxn>
              </a:cxnLst>
              <a:rect l="0" t="0" r="r" b="b"/>
              <a:pathLst>
                <a:path w="555" h="866">
                  <a:moveTo>
                    <a:pt x="555" y="433"/>
                  </a:moveTo>
                  <a:lnTo>
                    <a:pt x="0" y="866"/>
                  </a:lnTo>
                  <a:lnTo>
                    <a:pt x="0" y="433"/>
                  </a:lnTo>
                  <a:lnTo>
                    <a:pt x="0" y="0"/>
                  </a:lnTo>
                  <a:lnTo>
                    <a:pt x="555" y="433"/>
                  </a:lnTo>
                  <a:close/>
                </a:path>
              </a:pathLst>
            </a:custGeom>
            <a:solidFill>
              <a:srgbClr val="7BCB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1" name="Freeform 53">
              <a:extLst>
                <a:ext uri="{FF2B5EF4-FFF2-40B4-BE49-F238E27FC236}">
                  <a16:creationId xmlns:a16="http://schemas.microsoft.com/office/drawing/2014/main" id="{3C286608-4553-6F32-8502-6E917EDF50BF}"/>
                </a:ext>
              </a:extLst>
            </p:cNvPr>
            <p:cNvSpPr>
              <a:spLocks noGrp="1" noRot="1" noMove="1" noResize="1" noEditPoints="1" noAdjustHandles="1" noChangeArrowheads="1" noChangeShapeType="1"/>
            </p:cNvSpPr>
            <p:nvPr userDrawn="1"/>
          </p:nvSpPr>
          <p:spPr bwMode="auto">
            <a:xfrm>
              <a:off x="6169" y="199"/>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ACEA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2" name="Freeform 54">
              <a:extLst>
                <a:ext uri="{FF2B5EF4-FFF2-40B4-BE49-F238E27FC236}">
                  <a16:creationId xmlns:a16="http://schemas.microsoft.com/office/drawing/2014/main" id="{7B3ED892-2AE4-16A5-8EAE-7AB75CCC8C3E}"/>
                </a:ext>
              </a:extLst>
            </p:cNvPr>
            <p:cNvSpPr>
              <a:spLocks noGrp="1" noRot="1" noMove="1" noResize="1" noEditPoints="1" noAdjustHandles="1" noChangeArrowheads="1" noChangeShapeType="1"/>
            </p:cNvSpPr>
            <p:nvPr userDrawn="1"/>
          </p:nvSpPr>
          <p:spPr bwMode="auto">
            <a:xfrm>
              <a:off x="7559" y="3927"/>
              <a:ext cx="126" cy="197"/>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3" name="Freeform 55">
              <a:extLst>
                <a:ext uri="{FF2B5EF4-FFF2-40B4-BE49-F238E27FC236}">
                  <a16:creationId xmlns:a16="http://schemas.microsoft.com/office/drawing/2014/main" id="{CC551701-28CC-F660-723D-345C18AAE774}"/>
                </a:ext>
              </a:extLst>
            </p:cNvPr>
            <p:cNvSpPr>
              <a:spLocks noGrp="1" noRot="1" noMove="1" noResize="1" noEditPoints="1" noAdjustHandles="1" noChangeArrowheads="1" noChangeShapeType="1"/>
            </p:cNvSpPr>
            <p:nvPr userDrawn="1"/>
          </p:nvSpPr>
          <p:spPr bwMode="auto">
            <a:xfrm>
              <a:off x="7432" y="3731"/>
              <a:ext cx="127"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4" name="Freeform 56">
              <a:extLst>
                <a:ext uri="{FF2B5EF4-FFF2-40B4-BE49-F238E27FC236}">
                  <a16:creationId xmlns:a16="http://schemas.microsoft.com/office/drawing/2014/main" id="{81BEC90E-9B9A-DDB0-4C2C-5E23D24D7615}"/>
                </a:ext>
              </a:extLst>
            </p:cNvPr>
            <p:cNvSpPr>
              <a:spLocks noGrp="1" noRot="1" noMove="1" noResize="1" noEditPoints="1" noAdjustHandles="1" noChangeArrowheads="1" noChangeShapeType="1"/>
            </p:cNvSpPr>
            <p:nvPr userDrawn="1"/>
          </p:nvSpPr>
          <p:spPr bwMode="auto">
            <a:xfrm>
              <a:off x="7559" y="3633"/>
              <a:ext cx="126" cy="196"/>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ACEA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5" name="Freeform 57">
              <a:extLst>
                <a:ext uri="{FF2B5EF4-FFF2-40B4-BE49-F238E27FC236}">
                  <a16:creationId xmlns:a16="http://schemas.microsoft.com/office/drawing/2014/main" id="{ABB3604F-A38A-DA7D-7265-B4D094AAF283}"/>
                </a:ext>
              </a:extLst>
            </p:cNvPr>
            <p:cNvSpPr>
              <a:spLocks noGrp="1" noRot="1" noMove="1" noResize="1" noEditPoints="1" noAdjustHandles="1" noChangeArrowheads="1" noChangeShapeType="1"/>
            </p:cNvSpPr>
            <p:nvPr userDrawn="1"/>
          </p:nvSpPr>
          <p:spPr bwMode="auto">
            <a:xfrm>
              <a:off x="7432" y="3829"/>
              <a:ext cx="127" cy="197"/>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6" name="Freeform 58">
              <a:extLst>
                <a:ext uri="{FF2B5EF4-FFF2-40B4-BE49-F238E27FC236}">
                  <a16:creationId xmlns:a16="http://schemas.microsoft.com/office/drawing/2014/main" id="{6A346896-DDC5-8EED-8B12-2A9A973C3515}"/>
                </a:ext>
              </a:extLst>
            </p:cNvPr>
            <p:cNvSpPr>
              <a:spLocks noGrp="1" noRot="1" noMove="1" noResize="1" noEditPoints="1" noAdjustHandles="1" noChangeArrowheads="1" noChangeShapeType="1"/>
            </p:cNvSpPr>
            <p:nvPr userDrawn="1"/>
          </p:nvSpPr>
          <p:spPr bwMode="auto">
            <a:xfrm>
              <a:off x="7432" y="4124"/>
              <a:ext cx="127" cy="196"/>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7E3FA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7" name="Freeform 59">
              <a:extLst>
                <a:ext uri="{FF2B5EF4-FFF2-40B4-BE49-F238E27FC236}">
                  <a16:creationId xmlns:a16="http://schemas.microsoft.com/office/drawing/2014/main" id="{A2777E42-06DC-8D92-E314-8F3562C66921}"/>
                </a:ext>
              </a:extLst>
            </p:cNvPr>
            <p:cNvSpPr>
              <a:spLocks noGrp="1" noRot="1" noMove="1" noResize="1" noEditPoints="1" noAdjustHandles="1" noChangeArrowheads="1" noChangeShapeType="1"/>
            </p:cNvSpPr>
            <p:nvPr userDrawn="1"/>
          </p:nvSpPr>
          <p:spPr bwMode="auto">
            <a:xfrm>
              <a:off x="7559" y="4026"/>
              <a:ext cx="126" cy="196"/>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grpSp>
      <p:pic>
        <p:nvPicPr>
          <p:cNvPr id="16" name="UNIVERSITÄT PADERBORN Logo">
            <a:extLst>
              <a:ext uri="{FF2B5EF4-FFF2-40B4-BE49-F238E27FC236}">
                <a16:creationId xmlns:a16="http://schemas.microsoft.com/office/drawing/2014/main" id="{A85E0368-D0B3-BCC8-0308-4E5785FF67F6}"/>
              </a:ext>
            </a:extLst>
          </p:cNvPr>
          <p:cNvPicPr>
            <a:picLocks noGrp="1" noRot="1" noChangeAspect="1" noMove="1" noResize="1" noEditPoints="1" noAdjustHandles="1" noChangeArrowheads="1" noChangeShapeType="1" noCrop="1"/>
          </p:cNvPicPr>
          <p:nvPr userDrawn="1"/>
        </p:nvPicPr>
        <p:blipFill>
          <a:blip r:embed="rId24"/>
          <a:srcRect/>
          <a:stretch/>
        </p:blipFill>
        <p:spPr>
          <a:xfrm>
            <a:off x="306883" y="307090"/>
            <a:ext cx="1692000" cy="688834"/>
          </a:xfrm>
          <a:prstGeom prst="rect">
            <a:avLst/>
          </a:prstGeom>
        </p:spPr>
      </p:pic>
      <p:sp>
        <p:nvSpPr>
          <p:cNvPr id="6" name="Foliennummer">
            <a:extLst>
              <a:ext uri="{FF2B5EF4-FFF2-40B4-BE49-F238E27FC236}">
                <a16:creationId xmlns:a16="http://schemas.microsoft.com/office/drawing/2014/main" id="{A6225790-DE7F-6A8E-7F21-901FDCB1882D}"/>
              </a:ext>
            </a:extLst>
          </p:cNvPr>
          <p:cNvSpPr>
            <a:spLocks noGrp="1"/>
          </p:cNvSpPr>
          <p:nvPr>
            <p:ph type="sldNum" sz="quarter" idx="4"/>
          </p:nvPr>
        </p:nvSpPr>
        <p:spPr>
          <a:xfrm>
            <a:off x="11089560" y="6414771"/>
            <a:ext cx="504000" cy="185738"/>
          </a:xfrm>
          <a:prstGeom prst="rect">
            <a:avLst/>
          </a:prstGeom>
        </p:spPr>
        <p:txBody>
          <a:bodyPr vert="horz" lIns="0" tIns="0" rIns="0" bIns="32400" rtlCol="0" anchor="ctr" anchorCtr="0">
            <a:noAutofit/>
          </a:bodyPr>
          <a:lstStyle>
            <a:lvl1pPr marL="0" indent="0" algn="r">
              <a:lnSpc>
                <a:spcPct val="100000"/>
              </a:lnSpc>
              <a:spcBef>
                <a:spcPts val="0"/>
              </a:spcBef>
              <a:buFont typeface="Arial" panose="020B0604020202020204" pitchFamily="34" charset="0"/>
              <a:buNone/>
              <a:defRPr sz="1200" b="1">
                <a:solidFill>
                  <a:schemeClr val="tx1"/>
                </a:solidFill>
                <a:latin typeface="+mn-lt"/>
              </a:defRPr>
            </a:lvl1pPr>
            <a:lvl2pPr marL="0" indent="0" algn="r">
              <a:lnSpc>
                <a:spcPct val="100000"/>
              </a:lnSpc>
              <a:spcBef>
                <a:spcPts val="0"/>
              </a:spcBef>
              <a:defRPr sz="1200" b="1">
                <a:latin typeface="+mn-lt"/>
              </a:defRPr>
            </a:lvl2pPr>
            <a:lvl3pPr marL="0" indent="0" algn="r">
              <a:lnSpc>
                <a:spcPct val="100000"/>
              </a:lnSpc>
              <a:spcBef>
                <a:spcPts val="0"/>
              </a:spcBef>
              <a:defRPr sz="1200" b="1">
                <a:latin typeface="+mn-lt"/>
              </a:defRPr>
            </a:lvl3pPr>
            <a:lvl4pPr marL="0" indent="0" algn="r">
              <a:lnSpc>
                <a:spcPct val="100000"/>
              </a:lnSpc>
              <a:spcBef>
                <a:spcPts val="0"/>
              </a:spcBef>
              <a:defRPr sz="1200" b="1">
                <a:latin typeface="+mn-lt"/>
              </a:defRPr>
            </a:lvl4pPr>
            <a:lvl5pPr marL="0" indent="0" algn="r">
              <a:lnSpc>
                <a:spcPct val="100000"/>
              </a:lnSpc>
              <a:spcBef>
                <a:spcPts val="0"/>
              </a:spcBef>
              <a:defRPr sz="1200" b="1">
                <a:latin typeface="+mn-lt"/>
              </a:defRPr>
            </a:lvl5pPr>
            <a:lvl6pPr marL="0" indent="0" algn="r">
              <a:lnSpc>
                <a:spcPct val="100000"/>
              </a:lnSpc>
              <a:spcBef>
                <a:spcPts val="0"/>
              </a:spcBef>
              <a:defRPr sz="1200" b="1">
                <a:latin typeface="+mn-lt"/>
              </a:defRPr>
            </a:lvl6pPr>
            <a:lvl7pPr marL="0" indent="0" algn="r">
              <a:lnSpc>
                <a:spcPct val="100000"/>
              </a:lnSpc>
              <a:spcBef>
                <a:spcPts val="0"/>
              </a:spcBef>
              <a:defRPr sz="1200" b="1">
                <a:latin typeface="+mn-lt"/>
              </a:defRPr>
            </a:lvl7pPr>
            <a:lvl8pPr marL="0" indent="0" algn="r">
              <a:lnSpc>
                <a:spcPct val="100000"/>
              </a:lnSpc>
              <a:spcBef>
                <a:spcPts val="0"/>
              </a:spcBef>
              <a:defRPr sz="1200" b="1">
                <a:latin typeface="+mn-lt"/>
              </a:defRPr>
            </a:lvl8pPr>
            <a:lvl9pPr marL="0" indent="0" algn="r">
              <a:lnSpc>
                <a:spcPct val="100000"/>
              </a:lnSpc>
              <a:spcBef>
                <a:spcPts val="0"/>
              </a:spcBef>
              <a:defRPr sz="1200" b="1">
                <a:latin typeface="+mn-lt"/>
              </a:defRPr>
            </a:lvl9pPr>
          </a:lstStyle>
          <a:p>
            <a:fld id="{11DE32AD-F86D-4804-839F-80A6732D429D}" type="slidenum">
              <a:rPr lang="de-DE" smtClean="0"/>
              <a:pPr/>
              <a:t>‹Nr.›</a:t>
            </a:fld>
            <a:endParaRPr lang="de-DE" dirty="0"/>
          </a:p>
        </p:txBody>
      </p:sp>
      <p:sp>
        <p:nvSpPr>
          <p:cNvPr id="19" name="Fußzeile">
            <a:extLst>
              <a:ext uri="{FF2B5EF4-FFF2-40B4-BE49-F238E27FC236}">
                <a16:creationId xmlns:a16="http://schemas.microsoft.com/office/drawing/2014/main" id="{B98F0CA3-FB3B-A226-E6F7-C5E46D3D9528}"/>
              </a:ext>
            </a:extLst>
          </p:cNvPr>
          <p:cNvSpPr>
            <a:spLocks noGrp="1"/>
          </p:cNvSpPr>
          <p:nvPr>
            <p:ph type="ftr" sz="quarter" idx="3"/>
          </p:nvPr>
        </p:nvSpPr>
        <p:spPr>
          <a:xfrm>
            <a:off x="421200" y="6414770"/>
            <a:ext cx="25400" cy="185738"/>
          </a:xfrm>
          <a:custGeom>
            <a:avLst/>
            <a:gdLst>
              <a:gd name="connsiteX0" fmla="*/ 25400 w 25400"/>
              <a:gd name="connsiteY0" fmla="*/ 0 h 185738"/>
              <a:gd name="connsiteX1" fmla="*/ 25400 w 25400"/>
              <a:gd name="connsiteY1" fmla="*/ 168784 h 185738"/>
              <a:gd name="connsiteX2" fmla="*/ 0 w 25400"/>
              <a:gd name="connsiteY2" fmla="*/ 185738 h 185738"/>
              <a:gd name="connsiteX3" fmla="*/ 0 w 25400"/>
              <a:gd name="connsiteY3" fmla="*/ 16954 h 185738"/>
            </a:gdLst>
            <a:ahLst/>
            <a:cxnLst>
              <a:cxn ang="0">
                <a:pos x="connsiteX0" y="connsiteY0"/>
              </a:cxn>
              <a:cxn ang="0">
                <a:pos x="connsiteX1" y="connsiteY1"/>
              </a:cxn>
              <a:cxn ang="0">
                <a:pos x="connsiteX2" y="connsiteY2"/>
              </a:cxn>
              <a:cxn ang="0">
                <a:pos x="connsiteX3" y="connsiteY3"/>
              </a:cxn>
            </a:cxnLst>
            <a:rect l="l" t="t" r="r" b="b"/>
            <a:pathLst>
              <a:path w="25400" h="185738">
                <a:moveTo>
                  <a:pt x="25400" y="0"/>
                </a:moveTo>
                <a:lnTo>
                  <a:pt x="25400" y="168784"/>
                </a:lnTo>
                <a:lnTo>
                  <a:pt x="0" y="185738"/>
                </a:lnTo>
                <a:lnTo>
                  <a:pt x="0" y="16954"/>
                </a:lnTo>
                <a:close/>
              </a:path>
            </a:pathLst>
          </a:custGeom>
          <a:solidFill>
            <a:schemeClr val="tx2"/>
          </a:solidFill>
        </p:spPr>
        <p:txBody>
          <a:bodyPr vert="horz" wrap="none" lIns="237600" tIns="0" rIns="0" bIns="32400" rtlCol="0" anchor="ctr" anchorCtr="0">
            <a:noAutofit/>
          </a:bodyPr>
          <a:lstStyle>
            <a:lvl1pPr marL="0" indent="0" algn="l">
              <a:lnSpc>
                <a:spcPct val="100000"/>
              </a:lnSpc>
              <a:spcBef>
                <a:spcPts val="0"/>
              </a:spcBef>
              <a:buFont typeface="Arial" panose="020B0604020202020204" pitchFamily="34" charset="0"/>
              <a:buNone/>
              <a:defRPr sz="1200">
                <a:solidFill>
                  <a:schemeClr val="tx1"/>
                </a:solidFill>
                <a:latin typeface="+mn-lt"/>
              </a:defRPr>
            </a:lvl1pPr>
            <a:lvl2pPr marL="0" indent="0" algn="l">
              <a:lnSpc>
                <a:spcPct val="100000"/>
              </a:lnSpc>
              <a:spcBef>
                <a:spcPts val="0"/>
              </a:spcBef>
              <a:defRPr sz="1200">
                <a:latin typeface="+mn-lt"/>
              </a:defRPr>
            </a:lvl2pPr>
            <a:lvl3pPr marL="0" indent="0" algn="l">
              <a:lnSpc>
                <a:spcPct val="100000"/>
              </a:lnSpc>
              <a:spcBef>
                <a:spcPts val="0"/>
              </a:spcBef>
              <a:defRPr sz="1200">
                <a:latin typeface="+mn-lt"/>
              </a:defRPr>
            </a:lvl3pPr>
            <a:lvl4pPr marL="0" indent="0" algn="l">
              <a:lnSpc>
                <a:spcPct val="100000"/>
              </a:lnSpc>
              <a:spcBef>
                <a:spcPts val="0"/>
              </a:spcBef>
              <a:defRPr sz="1200">
                <a:latin typeface="+mn-lt"/>
              </a:defRPr>
            </a:lvl4pPr>
            <a:lvl5pPr marL="0" indent="0" algn="l">
              <a:lnSpc>
                <a:spcPct val="100000"/>
              </a:lnSpc>
              <a:spcBef>
                <a:spcPts val="0"/>
              </a:spcBef>
              <a:defRPr sz="1200">
                <a:latin typeface="+mn-lt"/>
              </a:defRPr>
            </a:lvl5pPr>
            <a:lvl6pPr marL="0" indent="0" algn="l">
              <a:lnSpc>
                <a:spcPct val="100000"/>
              </a:lnSpc>
              <a:spcBef>
                <a:spcPts val="0"/>
              </a:spcBef>
              <a:defRPr sz="1200">
                <a:latin typeface="+mn-lt"/>
              </a:defRPr>
            </a:lvl6pPr>
            <a:lvl7pPr marL="0" indent="0" algn="l">
              <a:lnSpc>
                <a:spcPct val="100000"/>
              </a:lnSpc>
              <a:spcBef>
                <a:spcPts val="0"/>
              </a:spcBef>
              <a:defRPr sz="1200">
                <a:latin typeface="+mn-lt"/>
              </a:defRPr>
            </a:lvl7pPr>
            <a:lvl8pPr marL="0" indent="0" algn="l">
              <a:lnSpc>
                <a:spcPct val="100000"/>
              </a:lnSpc>
              <a:spcBef>
                <a:spcPts val="0"/>
              </a:spcBef>
              <a:defRPr sz="1200">
                <a:latin typeface="+mn-lt"/>
              </a:defRPr>
            </a:lvl8pPr>
            <a:lvl9pPr marL="0" indent="0" algn="l">
              <a:lnSpc>
                <a:spcPct val="100000"/>
              </a:lnSpc>
              <a:spcBef>
                <a:spcPts val="0"/>
              </a:spcBef>
              <a:defRPr sz="1200">
                <a:latin typeface="+mn-lt"/>
              </a:defRPr>
            </a:lvl9pPr>
          </a:lstStyle>
          <a:p>
            <a:r>
              <a:rPr lang="de-DE"/>
              <a:t>ProDaBi Team 2025</a:t>
            </a:r>
            <a:endParaRPr lang="de-DE" dirty="0"/>
          </a:p>
        </p:txBody>
      </p:sp>
      <p:sp>
        <p:nvSpPr>
          <p:cNvPr id="9" name="Text">
            <a:extLst>
              <a:ext uri="{FF2B5EF4-FFF2-40B4-BE49-F238E27FC236}">
                <a16:creationId xmlns:a16="http://schemas.microsoft.com/office/drawing/2014/main" id="{84CE2361-FAD1-75D8-6452-8EB53F0066CC}"/>
              </a:ext>
            </a:extLst>
          </p:cNvPr>
          <p:cNvSpPr>
            <a:spLocks noGrp="1"/>
          </p:cNvSpPr>
          <p:nvPr>
            <p:ph type="body" idx="1"/>
          </p:nvPr>
        </p:nvSpPr>
        <p:spPr>
          <a:xfrm>
            <a:off x="422275" y="2263775"/>
            <a:ext cx="11349038" cy="3505200"/>
          </a:xfrm>
          <a:prstGeom prst="rect">
            <a:avLst/>
          </a:prstGeom>
        </p:spPr>
        <p:txBody>
          <a:bodyPr vert="horz" lIns="0" tIns="0" rIns="0" bIns="0" numCol="1" spcCol="612000" rtlCol="0">
            <a:noAutofit/>
          </a:bodyPr>
          <a:lstStyle/>
          <a:p>
            <a:pPr lvl="0"/>
            <a:r>
              <a:rPr lang="de-DE" dirty="0"/>
              <a:t>Bitte fügen Sie hier Ihren Text ein.</a:t>
            </a:r>
            <a:br>
              <a:rPr lang="de-DE" dirty="0"/>
            </a:br>
            <a:r>
              <a:rPr lang="de-DE" dirty="0"/>
              <a:t>Für weitere Formate nutzen Sie die Listenebenen. </a:t>
            </a:r>
          </a:p>
          <a:p>
            <a:pPr lvl="1"/>
            <a:r>
              <a:rPr lang="de-DE" dirty="0"/>
              <a:t>Zweite Ebene</a:t>
            </a:r>
          </a:p>
          <a:p>
            <a:pPr lvl="2"/>
            <a:r>
              <a:rPr lang="de-DE" dirty="0"/>
              <a:t>Dritte Ebene</a:t>
            </a:r>
          </a:p>
          <a:p>
            <a:pPr lvl="3"/>
            <a:r>
              <a:rPr lang="de-DE" dirty="0"/>
              <a:t>Vierte Ebene</a:t>
            </a:r>
          </a:p>
          <a:p>
            <a:pPr lvl="4"/>
            <a:r>
              <a:rPr lang="de-DE" dirty="0"/>
              <a:t>Fünfte Ebene</a:t>
            </a:r>
          </a:p>
          <a:p>
            <a:pPr lvl="5"/>
            <a:r>
              <a:rPr lang="de-DE" dirty="0"/>
              <a:t>Sechste Ebene</a:t>
            </a:r>
          </a:p>
          <a:p>
            <a:pPr lvl="6"/>
            <a:r>
              <a:rPr lang="de-DE" dirty="0"/>
              <a:t>Siebte Ebene</a:t>
            </a:r>
          </a:p>
          <a:p>
            <a:pPr lvl="7"/>
            <a:r>
              <a:rPr lang="de-DE" dirty="0"/>
              <a:t>Achte Ebene</a:t>
            </a:r>
          </a:p>
          <a:p>
            <a:pPr lvl="8"/>
            <a:r>
              <a:rPr lang="de-DE" dirty="0"/>
              <a:t>Neunte Ebene</a:t>
            </a:r>
          </a:p>
        </p:txBody>
      </p:sp>
      <p:sp>
        <p:nvSpPr>
          <p:cNvPr id="2" name="Headline">
            <a:extLst>
              <a:ext uri="{FF2B5EF4-FFF2-40B4-BE49-F238E27FC236}">
                <a16:creationId xmlns:a16="http://schemas.microsoft.com/office/drawing/2014/main" id="{074F026D-FACD-187D-B530-AADD727DB70A}"/>
              </a:ext>
            </a:extLst>
          </p:cNvPr>
          <p:cNvSpPr>
            <a:spLocks noGrp="1"/>
          </p:cNvSpPr>
          <p:nvPr>
            <p:ph type="title"/>
          </p:nvPr>
        </p:nvSpPr>
        <p:spPr>
          <a:xfrm>
            <a:off x="422275" y="1246189"/>
            <a:ext cx="11349038" cy="864000"/>
          </a:xfrm>
          <a:prstGeom prst="rect">
            <a:avLst/>
          </a:prstGeom>
        </p:spPr>
        <p:txBody>
          <a:bodyPr vert="horz" lIns="0" tIns="0" rIns="0" bIns="0" rtlCol="0" anchor="t" anchorCtr="0">
            <a:noAutofit/>
          </a:bodyPr>
          <a:lstStyle/>
          <a:p>
            <a:r>
              <a:rPr lang="de-DE" dirty="0"/>
              <a:t>Überschrift</a:t>
            </a:r>
            <a:br>
              <a:rPr lang="de-DE" dirty="0"/>
            </a:br>
            <a:r>
              <a:rPr lang="de-DE" dirty="0"/>
              <a:t>max. zwei Zeilen</a:t>
            </a:r>
          </a:p>
        </p:txBody>
      </p:sp>
    </p:spTree>
    <p:extLst>
      <p:ext uri="{BB962C8B-B14F-4D97-AF65-F5344CB8AC3E}">
        <p14:creationId xmlns:p14="http://schemas.microsoft.com/office/powerpoint/2010/main" val="2160696932"/>
      </p:ext>
    </p:extLst>
  </p:cSld>
  <p:clrMap bg1="lt1" tx1="dk1" bg2="lt2" tx2="dk2" accent1="accent1" accent2="accent2" accent3="accent3" accent4="accent4" accent5="accent5" accent6="accent6" hlink="hlink" folHlink="folHlink"/>
  <p:sldLayoutIdLst>
    <p:sldLayoutId id="2147483649" r:id="rId1"/>
    <p:sldLayoutId id="2147483667" r:id="rId2"/>
    <p:sldLayoutId id="2147483665" r:id="rId3"/>
    <p:sldLayoutId id="2147483668" r:id="rId4"/>
    <p:sldLayoutId id="2147483669" r:id="rId5"/>
    <p:sldLayoutId id="2147483670" r:id="rId6"/>
    <p:sldLayoutId id="2147483671" r:id="rId7"/>
    <p:sldLayoutId id="2147483660" r:id="rId8"/>
    <p:sldLayoutId id="2147483662" r:id="rId9"/>
    <p:sldLayoutId id="2147483679" r:id="rId10"/>
    <p:sldLayoutId id="2147483680" r:id="rId11"/>
    <p:sldLayoutId id="2147483681" r:id="rId12"/>
    <p:sldLayoutId id="2147483663" r:id="rId13"/>
    <p:sldLayoutId id="2147483664" r:id="rId14"/>
    <p:sldLayoutId id="2147483673" r:id="rId15"/>
    <p:sldLayoutId id="2147483672" r:id="rId16"/>
    <p:sldLayoutId id="2147483674" r:id="rId17"/>
    <p:sldLayoutId id="2147483675" r:id="rId18"/>
    <p:sldLayoutId id="2147483676" r:id="rId19"/>
  </p:sldLayoutIdLst>
  <p:hf hdr="0" dt="0"/>
  <p:txStyles>
    <p:titleStyle>
      <a:lvl1pPr marL="0" indent="0" algn="l" defTabSz="914400" rtl="0" eaLnBrk="1" latinLnBrk="0" hangingPunct="1">
        <a:lnSpc>
          <a:spcPct val="100000"/>
        </a:lnSpc>
        <a:spcBef>
          <a:spcPts val="0"/>
        </a:spcBef>
        <a:buFont typeface="Arial" panose="020B0604020202020204" pitchFamily="34" charset="0"/>
        <a:buNone/>
        <a:defRPr sz="2500" b="1" kern="1200">
          <a:solidFill>
            <a:schemeClr val="tx2"/>
          </a:solidFill>
          <a:latin typeface="+mn-lt"/>
          <a:ea typeface="+mj-ea"/>
          <a:cs typeface="+mj-cs"/>
        </a:defRPr>
      </a:lvl1pPr>
    </p:titleStyle>
    <p:bodyStyle>
      <a:lvl1pPr marL="0" marR="0" indent="0" algn="l" defTabSz="914400" rtl="0" eaLnBrk="1" fontAlgn="auto" latinLnBrk="0" hangingPunct="1">
        <a:lnSpc>
          <a:spcPct val="113000"/>
        </a:lnSpc>
        <a:spcBef>
          <a:spcPts val="0"/>
        </a:spcBef>
        <a:spcAft>
          <a:spcPts val="0"/>
        </a:spcAft>
        <a:buClrTx/>
        <a:buSzTx/>
        <a:buFont typeface="Arial" panose="020B0604020202020204" pitchFamily="34" charset="0"/>
        <a:buNone/>
        <a:tabLst/>
        <a:defRPr sz="1800" b="0" kern="1200" spc="0" baseline="0">
          <a:solidFill>
            <a:schemeClr val="tx1"/>
          </a:solidFill>
          <a:latin typeface="+mn-lt"/>
          <a:ea typeface="+mn-ea"/>
          <a:cs typeface="+mn-cs"/>
        </a:defRPr>
      </a:lvl1pPr>
      <a:lvl2pPr marL="180000" indent="-180000" algn="l" defTabSz="914400" rtl="0" eaLnBrk="1" latinLnBrk="0" hangingPunct="1">
        <a:lnSpc>
          <a:spcPct val="113000"/>
        </a:lnSpc>
        <a:spcBef>
          <a:spcPts val="0"/>
        </a:spcBef>
        <a:spcAft>
          <a:spcPts val="0"/>
        </a:spcAft>
        <a:buFont typeface="Arial" panose="020B0604020202020204" pitchFamily="34" charset="0"/>
        <a:buChar char="•"/>
        <a:defRPr sz="1800" kern="1200">
          <a:solidFill>
            <a:schemeClr val="tx1"/>
          </a:solidFill>
          <a:latin typeface="+mn-lt"/>
          <a:ea typeface="+mn-ea"/>
          <a:cs typeface="+mn-cs"/>
        </a:defRPr>
      </a:lvl2pPr>
      <a:lvl3pPr marL="388800" indent="-180000" algn="l" defTabSz="914400" rtl="0" eaLnBrk="1" latinLnBrk="0" hangingPunct="1">
        <a:lnSpc>
          <a:spcPct val="100000"/>
        </a:lnSpc>
        <a:spcBef>
          <a:spcPts val="200"/>
        </a:spcBef>
        <a:spcAft>
          <a:spcPts val="200"/>
        </a:spcAft>
        <a:buFont typeface="Arial" panose="020B0604020202020204" pitchFamily="34" charset="0"/>
        <a:buChar char="•"/>
        <a:defRPr sz="1600" kern="1200">
          <a:solidFill>
            <a:schemeClr val="tx1"/>
          </a:solidFill>
          <a:latin typeface="+mn-lt"/>
          <a:ea typeface="+mn-ea"/>
          <a:cs typeface="+mn-cs"/>
        </a:defRPr>
      </a:lvl3pPr>
      <a:lvl4pPr marL="586800" indent="-172800" algn="l" defTabSz="914400" rtl="0" eaLnBrk="1" latinLnBrk="0" hangingPunct="1">
        <a:lnSpc>
          <a:spcPct val="100000"/>
        </a:lnSpc>
        <a:spcBef>
          <a:spcPts val="200"/>
        </a:spcBef>
        <a:spcAft>
          <a:spcPts val="200"/>
        </a:spcAft>
        <a:buFont typeface="Arial" panose="020B0604020202020204" pitchFamily="34" charset="0"/>
        <a:buChar char="•"/>
        <a:defRPr sz="1600" kern="1200">
          <a:solidFill>
            <a:schemeClr val="tx1"/>
          </a:solidFill>
          <a:latin typeface="+mn-lt"/>
          <a:ea typeface="+mn-ea"/>
          <a:cs typeface="+mn-cs"/>
        </a:defRPr>
      </a:lvl4pPr>
      <a:lvl5pPr marL="399600" indent="-277200" algn="l" defTabSz="914400" rtl="0" eaLnBrk="1" latinLnBrk="0" hangingPunct="1">
        <a:lnSpc>
          <a:spcPct val="113000"/>
        </a:lnSpc>
        <a:spcBef>
          <a:spcPts val="0"/>
        </a:spcBef>
        <a:spcAft>
          <a:spcPts val="0"/>
        </a:spcAft>
        <a:buFont typeface="+mj-lt"/>
        <a:buAutoNum type="arabicPeriod"/>
        <a:defRPr sz="1800" kern="1200">
          <a:solidFill>
            <a:schemeClr val="tx1"/>
          </a:solidFill>
          <a:latin typeface="+mn-lt"/>
          <a:ea typeface="+mn-ea"/>
          <a:cs typeface="+mn-cs"/>
        </a:defRPr>
      </a:lvl5pPr>
      <a:lvl6pPr marL="576000" indent="-288000" algn="l" defTabSz="914400" rtl="0" eaLnBrk="1" latinLnBrk="0" hangingPunct="1">
        <a:lnSpc>
          <a:spcPct val="113000"/>
        </a:lnSpc>
        <a:spcBef>
          <a:spcPts val="700"/>
        </a:spcBef>
        <a:spcAft>
          <a:spcPts val="0"/>
        </a:spcAft>
        <a:buFont typeface="+mj-lt"/>
        <a:buAutoNum type="alphaLcPeriod"/>
        <a:defRPr sz="1600" kern="1200">
          <a:solidFill>
            <a:schemeClr val="tx1"/>
          </a:solidFill>
          <a:latin typeface="+mn-lt"/>
          <a:ea typeface="+mn-ea"/>
          <a:cs typeface="+mn-cs"/>
        </a:defRPr>
      </a:lvl6pPr>
      <a:lvl7pPr marL="871200" indent="-288000" algn="l" defTabSz="914400" rtl="0" eaLnBrk="1" latinLnBrk="0" hangingPunct="1">
        <a:lnSpc>
          <a:spcPct val="113000"/>
        </a:lnSpc>
        <a:spcBef>
          <a:spcPts val="700"/>
        </a:spcBef>
        <a:spcAft>
          <a:spcPts val="0"/>
        </a:spcAft>
        <a:buFont typeface="+mj-lt"/>
        <a:buAutoNum type="romanLcPeriod"/>
        <a:defRPr sz="1600" kern="1200">
          <a:solidFill>
            <a:schemeClr val="tx1"/>
          </a:solidFill>
          <a:latin typeface="+mn-lt"/>
          <a:ea typeface="+mn-ea"/>
          <a:cs typeface="+mn-cs"/>
        </a:defRPr>
      </a:lvl7pPr>
      <a:lvl8pPr marL="457200" indent="-349200" algn="l" defTabSz="914400" rtl="0" eaLnBrk="1" latinLnBrk="0" hangingPunct="1">
        <a:lnSpc>
          <a:spcPct val="113000"/>
        </a:lnSpc>
        <a:spcBef>
          <a:spcPts val="0"/>
        </a:spcBef>
        <a:spcAft>
          <a:spcPts val="0"/>
        </a:spcAft>
        <a:buFont typeface="Wingdings 2" panose="05020102010507070707" pitchFamily="18" charset="2"/>
        <a:buChar char=""/>
        <a:defRPr sz="1800" kern="1200">
          <a:solidFill>
            <a:schemeClr val="tx1"/>
          </a:solidFill>
          <a:latin typeface="+mn-lt"/>
          <a:ea typeface="+mn-ea"/>
          <a:cs typeface="+mn-cs"/>
        </a:defRPr>
      </a:lvl8pPr>
      <a:lvl9pPr marL="457200" indent="-349200" algn="l" defTabSz="914400" rtl="0" eaLnBrk="1" latinLnBrk="0" hangingPunct="1">
        <a:lnSpc>
          <a:spcPct val="113000"/>
        </a:lnSpc>
        <a:spcBef>
          <a:spcPts val="0"/>
        </a:spcBef>
        <a:spcAft>
          <a:spcPts val="0"/>
        </a:spcAft>
        <a:buFont typeface="Wingdings 2" panose="05020102010507070707" pitchFamily="18" charset="2"/>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nummernplatzhalter 1">
            <a:extLst>
              <a:ext uri="{FF2B5EF4-FFF2-40B4-BE49-F238E27FC236}">
                <a16:creationId xmlns:a16="http://schemas.microsoft.com/office/drawing/2014/main" id="{9F763879-E40D-4E44-AB73-A8BDE278BF08}"/>
              </a:ext>
            </a:extLst>
          </p:cNvPr>
          <p:cNvSpPr>
            <a:spLocks noGrp="1"/>
          </p:cNvSpPr>
          <p:nvPr>
            <p:ph type="sldNum" sz="quarter" idx="12"/>
          </p:nvPr>
        </p:nvSpPr>
        <p:spPr>
          <a:xfrm>
            <a:off x="11512470" y="6414771"/>
            <a:ext cx="504000" cy="185738"/>
          </a:xfrm>
        </p:spPr>
        <p:txBody>
          <a:bodyPr/>
          <a:lstStyle/>
          <a:p>
            <a:fld id="{E6AA5693-5562-46BF-BAF4-16238AB6C896}" type="slidenum">
              <a:rPr lang="de-DE" smtClean="0"/>
              <a:t>1</a:t>
            </a:fld>
            <a:endParaRPr lang="de-DE"/>
          </a:p>
        </p:txBody>
      </p:sp>
      <p:pic>
        <p:nvPicPr>
          <p:cNvPr id="24" name="Grafik 23">
            <a:extLst>
              <a:ext uri="{FF2B5EF4-FFF2-40B4-BE49-F238E27FC236}">
                <a16:creationId xmlns:a16="http://schemas.microsoft.com/office/drawing/2014/main" id="{FBFDB5AF-121C-40C5-845B-5D3FF34B2EED}"/>
              </a:ext>
            </a:extLst>
          </p:cNvPr>
          <p:cNvPicPr>
            <a:picLocks noChangeAspect="1"/>
          </p:cNvPicPr>
          <p:nvPr/>
        </p:nvPicPr>
        <p:blipFill>
          <a:blip r:embed="rId3"/>
          <a:stretch>
            <a:fillRect/>
          </a:stretch>
        </p:blipFill>
        <p:spPr>
          <a:xfrm>
            <a:off x="2811324" y="4493890"/>
            <a:ext cx="4533900" cy="1781175"/>
          </a:xfrm>
          <a:prstGeom prst="rect">
            <a:avLst/>
          </a:prstGeom>
        </p:spPr>
      </p:pic>
      <p:pic>
        <p:nvPicPr>
          <p:cNvPr id="25" name="Grafik 24">
            <a:extLst>
              <a:ext uri="{FF2B5EF4-FFF2-40B4-BE49-F238E27FC236}">
                <a16:creationId xmlns:a16="http://schemas.microsoft.com/office/drawing/2014/main" id="{820DB7B4-4B55-472D-A2C3-EE0ECB054510}"/>
              </a:ext>
            </a:extLst>
          </p:cNvPr>
          <p:cNvPicPr>
            <a:picLocks noChangeAspect="1"/>
          </p:cNvPicPr>
          <p:nvPr/>
        </p:nvPicPr>
        <p:blipFill>
          <a:blip r:embed="rId3"/>
          <a:stretch>
            <a:fillRect/>
          </a:stretch>
        </p:blipFill>
        <p:spPr>
          <a:xfrm>
            <a:off x="2811324" y="1896456"/>
            <a:ext cx="4533900" cy="1781175"/>
          </a:xfrm>
          <a:prstGeom prst="rect">
            <a:avLst/>
          </a:prstGeom>
        </p:spPr>
      </p:pic>
      <p:sp>
        <p:nvSpPr>
          <p:cNvPr id="28" name="Textfeld 27">
            <a:extLst>
              <a:ext uri="{FF2B5EF4-FFF2-40B4-BE49-F238E27FC236}">
                <a16:creationId xmlns:a16="http://schemas.microsoft.com/office/drawing/2014/main" id="{6BEC9BEE-5305-46CE-A8AF-6F92FDC270DF}"/>
              </a:ext>
            </a:extLst>
          </p:cNvPr>
          <p:cNvSpPr txBox="1"/>
          <p:nvPr/>
        </p:nvSpPr>
        <p:spPr>
          <a:xfrm>
            <a:off x="4420314" y="2818643"/>
            <a:ext cx="2641762" cy="369332"/>
          </a:xfrm>
          <a:prstGeom prst="rect">
            <a:avLst/>
          </a:prstGeom>
          <a:noFill/>
        </p:spPr>
        <p:txBody>
          <a:bodyPr wrap="square" rtlCol="0">
            <a:spAutoFit/>
          </a:bodyPr>
          <a:lstStyle/>
          <a:p>
            <a:r>
              <a:rPr lang="de-DE" kern="0" dirty="0">
                <a:solidFill>
                  <a:srgbClr val="555555"/>
                </a:solidFill>
                <a:latin typeface="Arial Narrow"/>
                <a:cs typeface="Arial"/>
              </a:rPr>
              <a:t>A                  9400            100</a:t>
            </a:r>
          </a:p>
        </p:txBody>
      </p:sp>
      <p:sp>
        <p:nvSpPr>
          <p:cNvPr id="29" name="Textfeld 28">
            <a:extLst>
              <a:ext uri="{FF2B5EF4-FFF2-40B4-BE49-F238E27FC236}">
                <a16:creationId xmlns:a16="http://schemas.microsoft.com/office/drawing/2014/main" id="{52B4D148-C06E-464F-9FC0-5E02634E75EF}"/>
              </a:ext>
            </a:extLst>
          </p:cNvPr>
          <p:cNvSpPr txBox="1"/>
          <p:nvPr/>
        </p:nvSpPr>
        <p:spPr>
          <a:xfrm>
            <a:off x="5613380" y="2371814"/>
            <a:ext cx="311635" cy="369332"/>
          </a:xfrm>
          <a:prstGeom prst="rect">
            <a:avLst/>
          </a:prstGeom>
          <a:noFill/>
        </p:spPr>
        <p:txBody>
          <a:bodyPr wrap="square" rtlCol="0">
            <a:spAutoFit/>
          </a:bodyPr>
          <a:lstStyle/>
          <a:p>
            <a:r>
              <a:rPr lang="de-DE" kern="0" dirty="0">
                <a:solidFill>
                  <a:srgbClr val="555555"/>
                </a:solidFill>
                <a:latin typeface="Arial Narrow"/>
                <a:cs typeface="Arial"/>
              </a:rPr>
              <a:t>A</a:t>
            </a:r>
          </a:p>
        </p:txBody>
      </p:sp>
      <p:sp>
        <p:nvSpPr>
          <p:cNvPr id="30" name="Textfeld 29">
            <a:extLst>
              <a:ext uri="{FF2B5EF4-FFF2-40B4-BE49-F238E27FC236}">
                <a16:creationId xmlns:a16="http://schemas.microsoft.com/office/drawing/2014/main" id="{6B4CF4E6-42E7-43D9-B3DE-691E0E0EB8B1}"/>
              </a:ext>
            </a:extLst>
          </p:cNvPr>
          <p:cNvSpPr txBox="1"/>
          <p:nvPr/>
        </p:nvSpPr>
        <p:spPr>
          <a:xfrm>
            <a:off x="4420314" y="3223162"/>
            <a:ext cx="2638864" cy="369332"/>
          </a:xfrm>
          <a:prstGeom prst="rect">
            <a:avLst/>
          </a:prstGeom>
          <a:noFill/>
        </p:spPr>
        <p:txBody>
          <a:bodyPr wrap="none" rtlCol="0">
            <a:spAutoFit/>
          </a:bodyPr>
          <a:lstStyle/>
          <a:p>
            <a:r>
              <a:rPr lang="de-DE" kern="0" dirty="0">
                <a:solidFill>
                  <a:srgbClr val="555555"/>
                </a:solidFill>
                <a:latin typeface="Arial Narrow"/>
                <a:cs typeface="Arial"/>
              </a:rPr>
              <a:t>B                   100             400</a:t>
            </a:r>
          </a:p>
        </p:txBody>
      </p:sp>
      <p:sp>
        <p:nvSpPr>
          <p:cNvPr id="31" name="Textfeld 30">
            <a:extLst>
              <a:ext uri="{FF2B5EF4-FFF2-40B4-BE49-F238E27FC236}">
                <a16:creationId xmlns:a16="http://schemas.microsoft.com/office/drawing/2014/main" id="{F1C4276B-AB1B-4E26-A1B0-82D1E6DD3DB2}"/>
              </a:ext>
            </a:extLst>
          </p:cNvPr>
          <p:cNvSpPr txBox="1"/>
          <p:nvPr/>
        </p:nvSpPr>
        <p:spPr>
          <a:xfrm>
            <a:off x="6668429" y="2356443"/>
            <a:ext cx="399121" cy="369332"/>
          </a:xfrm>
          <a:prstGeom prst="rect">
            <a:avLst/>
          </a:prstGeom>
          <a:noFill/>
        </p:spPr>
        <p:txBody>
          <a:bodyPr wrap="square" rtlCol="0">
            <a:spAutoFit/>
          </a:bodyPr>
          <a:lstStyle/>
          <a:p>
            <a:r>
              <a:rPr lang="de-DE" kern="0" dirty="0">
                <a:solidFill>
                  <a:srgbClr val="555555"/>
                </a:solidFill>
                <a:latin typeface="Arial Narrow"/>
                <a:cs typeface="Arial"/>
              </a:rPr>
              <a:t>B</a:t>
            </a:r>
          </a:p>
        </p:txBody>
      </p:sp>
      <p:sp>
        <p:nvSpPr>
          <p:cNvPr id="32" name="Textfeld 31">
            <a:extLst>
              <a:ext uri="{FF2B5EF4-FFF2-40B4-BE49-F238E27FC236}">
                <a16:creationId xmlns:a16="http://schemas.microsoft.com/office/drawing/2014/main" id="{94883FA1-39D2-4AE4-AF71-643C63A21378}"/>
              </a:ext>
            </a:extLst>
          </p:cNvPr>
          <p:cNvSpPr txBox="1"/>
          <p:nvPr/>
        </p:nvSpPr>
        <p:spPr>
          <a:xfrm>
            <a:off x="4420314" y="5384477"/>
            <a:ext cx="2924910" cy="369332"/>
          </a:xfrm>
          <a:prstGeom prst="rect">
            <a:avLst/>
          </a:prstGeom>
          <a:noFill/>
        </p:spPr>
        <p:txBody>
          <a:bodyPr wrap="square" rtlCol="0">
            <a:spAutoFit/>
          </a:bodyPr>
          <a:lstStyle/>
          <a:p>
            <a:r>
              <a:rPr lang="de-DE" kern="0" dirty="0">
                <a:solidFill>
                  <a:srgbClr val="555555"/>
                </a:solidFill>
                <a:latin typeface="Arial Narrow"/>
                <a:cs typeface="Arial"/>
              </a:rPr>
              <a:t>A                  8600            900</a:t>
            </a:r>
          </a:p>
        </p:txBody>
      </p:sp>
      <p:sp>
        <p:nvSpPr>
          <p:cNvPr id="34" name="Textfeld 33">
            <a:extLst>
              <a:ext uri="{FF2B5EF4-FFF2-40B4-BE49-F238E27FC236}">
                <a16:creationId xmlns:a16="http://schemas.microsoft.com/office/drawing/2014/main" id="{D522AA96-877B-4BD5-BA7E-5BA84AA0E150}"/>
              </a:ext>
            </a:extLst>
          </p:cNvPr>
          <p:cNvSpPr txBox="1"/>
          <p:nvPr/>
        </p:nvSpPr>
        <p:spPr>
          <a:xfrm>
            <a:off x="4420314" y="5820467"/>
            <a:ext cx="2691763" cy="369332"/>
          </a:xfrm>
          <a:prstGeom prst="rect">
            <a:avLst/>
          </a:prstGeom>
          <a:noFill/>
        </p:spPr>
        <p:txBody>
          <a:bodyPr wrap="none" rtlCol="0">
            <a:spAutoFit/>
          </a:bodyPr>
          <a:lstStyle/>
          <a:p>
            <a:r>
              <a:rPr lang="de-DE" kern="0" dirty="0">
                <a:solidFill>
                  <a:srgbClr val="555555"/>
                </a:solidFill>
                <a:latin typeface="Arial Narrow"/>
                <a:cs typeface="Arial"/>
              </a:rPr>
              <a:t>B                     5               495</a:t>
            </a:r>
          </a:p>
        </p:txBody>
      </p:sp>
      <p:sp>
        <p:nvSpPr>
          <p:cNvPr id="40" name="Textfeld 39">
            <a:extLst>
              <a:ext uri="{FF2B5EF4-FFF2-40B4-BE49-F238E27FC236}">
                <a16:creationId xmlns:a16="http://schemas.microsoft.com/office/drawing/2014/main" id="{F2C70128-0B25-410E-B5DF-9E2931F89555}"/>
              </a:ext>
            </a:extLst>
          </p:cNvPr>
          <p:cNvSpPr txBox="1"/>
          <p:nvPr/>
        </p:nvSpPr>
        <p:spPr>
          <a:xfrm>
            <a:off x="2994577" y="2962270"/>
            <a:ext cx="795411" cy="369332"/>
          </a:xfrm>
          <a:prstGeom prst="rect">
            <a:avLst/>
          </a:prstGeom>
          <a:noFill/>
        </p:spPr>
        <p:txBody>
          <a:bodyPr wrap="none" rtlCol="0">
            <a:spAutoFit/>
          </a:bodyPr>
          <a:lstStyle/>
          <a:p>
            <a:r>
              <a:rPr lang="en-US" kern="0" dirty="0" err="1">
                <a:solidFill>
                  <a:srgbClr val="555555"/>
                </a:solidFill>
                <a:latin typeface="Arial Narrow"/>
                <a:cs typeface="Arial"/>
              </a:rPr>
              <a:t>Korrekt</a:t>
            </a:r>
            <a:endParaRPr lang="en-US" kern="0" dirty="0">
              <a:solidFill>
                <a:srgbClr val="555555"/>
              </a:solidFill>
              <a:latin typeface="Arial Narrow"/>
              <a:cs typeface="Arial"/>
            </a:endParaRPr>
          </a:p>
        </p:txBody>
      </p:sp>
      <p:sp>
        <p:nvSpPr>
          <p:cNvPr id="41" name="Textfeld 40">
            <a:extLst>
              <a:ext uri="{FF2B5EF4-FFF2-40B4-BE49-F238E27FC236}">
                <a16:creationId xmlns:a16="http://schemas.microsoft.com/office/drawing/2014/main" id="{DECDDADA-448F-489B-857C-17813F867C1F}"/>
              </a:ext>
            </a:extLst>
          </p:cNvPr>
          <p:cNvSpPr txBox="1"/>
          <p:nvPr/>
        </p:nvSpPr>
        <p:spPr>
          <a:xfrm>
            <a:off x="5775940" y="1887216"/>
            <a:ext cx="1165704" cy="369332"/>
          </a:xfrm>
          <a:prstGeom prst="rect">
            <a:avLst/>
          </a:prstGeom>
          <a:noFill/>
        </p:spPr>
        <p:txBody>
          <a:bodyPr wrap="none" rtlCol="0">
            <a:spAutoFit/>
          </a:bodyPr>
          <a:lstStyle/>
          <a:p>
            <a:r>
              <a:rPr lang="en-US" kern="0" dirty="0" err="1">
                <a:solidFill>
                  <a:srgbClr val="555555"/>
                </a:solidFill>
                <a:latin typeface="Arial Narrow"/>
                <a:cs typeface="Arial"/>
              </a:rPr>
              <a:t>Vorhersage</a:t>
            </a:r>
            <a:endParaRPr lang="en-US" kern="0" dirty="0">
              <a:solidFill>
                <a:srgbClr val="555555"/>
              </a:solidFill>
              <a:latin typeface="Arial Narrow"/>
              <a:cs typeface="Arial"/>
            </a:endParaRPr>
          </a:p>
        </p:txBody>
      </p:sp>
      <p:sp>
        <p:nvSpPr>
          <p:cNvPr id="42" name="Textfeld 41">
            <a:extLst>
              <a:ext uri="{FF2B5EF4-FFF2-40B4-BE49-F238E27FC236}">
                <a16:creationId xmlns:a16="http://schemas.microsoft.com/office/drawing/2014/main" id="{07CCC6E5-A123-47D3-A484-2A2CE746794A}"/>
              </a:ext>
            </a:extLst>
          </p:cNvPr>
          <p:cNvSpPr txBox="1"/>
          <p:nvPr/>
        </p:nvSpPr>
        <p:spPr>
          <a:xfrm>
            <a:off x="5772828" y="4477310"/>
            <a:ext cx="1165704" cy="369332"/>
          </a:xfrm>
          <a:prstGeom prst="rect">
            <a:avLst/>
          </a:prstGeom>
          <a:noFill/>
        </p:spPr>
        <p:txBody>
          <a:bodyPr wrap="none" rtlCol="0">
            <a:spAutoFit/>
          </a:bodyPr>
          <a:lstStyle/>
          <a:p>
            <a:r>
              <a:rPr lang="en-US" kern="0" dirty="0" err="1">
                <a:solidFill>
                  <a:srgbClr val="555555"/>
                </a:solidFill>
                <a:latin typeface="Arial Narrow"/>
                <a:cs typeface="Arial"/>
              </a:rPr>
              <a:t>Vorhersage</a:t>
            </a:r>
            <a:endParaRPr lang="en-US" kern="0" dirty="0">
              <a:solidFill>
                <a:srgbClr val="555555"/>
              </a:solidFill>
              <a:latin typeface="Arial Narrow"/>
              <a:cs typeface="Arial"/>
            </a:endParaRPr>
          </a:p>
        </p:txBody>
      </p:sp>
      <p:sp>
        <p:nvSpPr>
          <p:cNvPr id="43" name="Textfeld 42">
            <a:extLst>
              <a:ext uri="{FF2B5EF4-FFF2-40B4-BE49-F238E27FC236}">
                <a16:creationId xmlns:a16="http://schemas.microsoft.com/office/drawing/2014/main" id="{DE3A8134-F50F-426F-8AE5-A4E676EC727F}"/>
              </a:ext>
            </a:extLst>
          </p:cNvPr>
          <p:cNvSpPr txBox="1"/>
          <p:nvPr/>
        </p:nvSpPr>
        <p:spPr>
          <a:xfrm>
            <a:off x="2994577" y="5604330"/>
            <a:ext cx="795411" cy="369332"/>
          </a:xfrm>
          <a:prstGeom prst="rect">
            <a:avLst/>
          </a:prstGeom>
          <a:noFill/>
        </p:spPr>
        <p:txBody>
          <a:bodyPr wrap="none" rtlCol="0">
            <a:spAutoFit/>
          </a:bodyPr>
          <a:lstStyle/>
          <a:p>
            <a:r>
              <a:rPr lang="en-US" kern="0" dirty="0" err="1">
                <a:solidFill>
                  <a:srgbClr val="555555"/>
                </a:solidFill>
                <a:latin typeface="Arial Narrow"/>
                <a:cs typeface="Arial"/>
              </a:rPr>
              <a:t>Korrekt</a:t>
            </a:r>
            <a:endParaRPr lang="en-US" kern="0" dirty="0">
              <a:solidFill>
                <a:srgbClr val="555555"/>
              </a:solidFill>
              <a:latin typeface="Arial Narrow"/>
              <a:cs typeface="Arial"/>
            </a:endParaRPr>
          </a:p>
        </p:txBody>
      </p:sp>
      <p:sp>
        <p:nvSpPr>
          <p:cNvPr id="23" name="Textfeld 22">
            <a:extLst>
              <a:ext uri="{FF2B5EF4-FFF2-40B4-BE49-F238E27FC236}">
                <a16:creationId xmlns:a16="http://schemas.microsoft.com/office/drawing/2014/main" id="{2F471697-F8E3-4E18-9B47-ED07E18F995C}"/>
              </a:ext>
            </a:extLst>
          </p:cNvPr>
          <p:cNvSpPr txBox="1"/>
          <p:nvPr/>
        </p:nvSpPr>
        <p:spPr>
          <a:xfrm>
            <a:off x="5613380" y="4949456"/>
            <a:ext cx="311304" cy="369332"/>
          </a:xfrm>
          <a:prstGeom prst="rect">
            <a:avLst/>
          </a:prstGeom>
          <a:noFill/>
        </p:spPr>
        <p:txBody>
          <a:bodyPr wrap="none" rtlCol="0">
            <a:spAutoFit/>
          </a:bodyPr>
          <a:lstStyle/>
          <a:p>
            <a:r>
              <a:rPr lang="de-DE" kern="0" dirty="0">
                <a:solidFill>
                  <a:srgbClr val="555555"/>
                </a:solidFill>
                <a:latin typeface="Arial Narrow"/>
                <a:cs typeface="Arial"/>
              </a:rPr>
              <a:t>A</a:t>
            </a:r>
          </a:p>
        </p:txBody>
      </p:sp>
      <p:sp>
        <p:nvSpPr>
          <p:cNvPr id="39" name="Textfeld 38">
            <a:extLst>
              <a:ext uri="{FF2B5EF4-FFF2-40B4-BE49-F238E27FC236}">
                <a16:creationId xmlns:a16="http://schemas.microsoft.com/office/drawing/2014/main" id="{5F957C3A-A45B-40EB-95DD-535764623A72}"/>
              </a:ext>
            </a:extLst>
          </p:cNvPr>
          <p:cNvSpPr txBox="1"/>
          <p:nvPr/>
        </p:nvSpPr>
        <p:spPr>
          <a:xfrm>
            <a:off x="6668429" y="4949456"/>
            <a:ext cx="377959" cy="369332"/>
          </a:xfrm>
          <a:prstGeom prst="rect">
            <a:avLst/>
          </a:prstGeom>
          <a:noFill/>
        </p:spPr>
        <p:txBody>
          <a:bodyPr wrap="square" rtlCol="0">
            <a:spAutoFit/>
          </a:bodyPr>
          <a:lstStyle/>
          <a:p>
            <a:r>
              <a:rPr lang="de-DE" kern="0" dirty="0">
                <a:solidFill>
                  <a:srgbClr val="555555"/>
                </a:solidFill>
                <a:latin typeface="Arial Narrow"/>
                <a:cs typeface="Arial"/>
              </a:rPr>
              <a:t>B</a:t>
            </a:r>
          </a:p>
        </p:txBody>
      </p:sp>
    </p:spTree>
    <p:extLst>
      <p:ext uri="{BB962C8B-B14F-4D97-AF65-F5344CB8AC3E}">
        <p14:creationId xmlns:p14="http://schemas.microsoft.com/office/powerpoint/2010/main" val="112182316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nummernplatzhalter 1">
            <a:extLst>
              <a:ext uri="{FF2B5EF4-FFF2-40B4-BE49-F238E27FC236}">
                <a16:creationId xmlns:a16="http://schemas.microsoft.com/office/drawing/2014/main" id="{9F763879-E40D-4E44-AB73-A8BDE278BF08}"/>
              </a:ext>
            </a:extLst>
          </p:cNvPr>
          <p:cNvSpPr>
            <a:spLocks noGrp="1"/>
          </p:cNvSpPr>
          <p:nvPr>
            <p:ph type="sldNum" sz="quarter" idx="12"/>
          </p:nvPr>
        </p:nvSpPr>
        <p:spPr>
          <a:xfrm>
            <a:off x="11512470" y="6414771"/>
            <a:ext cx="504000" cy="185738"/>
          </a:xfrm>
        </p:spPr>
        <p:txBody>
          <a:bodyPr/>
          <a:lstStyle/>
          <a:p>
            <a:fld id="{E6AA5693-5562-46BF-BAF4-16238AB6C896}" type="slidenum">
              <a:rPr lang="de-DE" smtClean="0"/>
              <a:t>2</a:t>
            </a:fld>
            <a:endParaRPr lang="de-DE"/>
          </a:p>
        </p:txBody>
      </p:sp>
      <p:pic>
        <p:nvPicPr>
          <p:cNvPr id="24" name="Grafik 23">
            <a:extLst>
              <a:ext uri="{FF2B5EF4-FFF2-40B4-BE49-F238E27FC236}">
                <a16:creationId xmlns:a16="http://schemas.microsoft.com/office/drawing/2014/main" id="{FBFDB5AF-121C-40C5-845B-5D3FF34B2EED}"/>
              </a:ext>
            </a:extLst>
          </p:cNvPr>
          <p:cNvPicPr>
            <a:picLocks noChangeAspect="1"/>
          </p:cNvPicPr>
          <p:nvPr/>
        </p:nvPicPr>
        <p:blipFill>
          <a:blip r:embed="rId3"/>
          <a:stretch>
            <a:fillRect/>
          </a:stretch>
        </p:blipFill>
        <p:spPr>
          <a:xfrm>
            <a:off x="2811324" y="4493890"/>
            <a:ext cx="4533900" cy="1781175"/>
          </a:xfrm>
          <a:prstGeom prst="rect">
            <a:avLst/>
          </a:prstGeom>
        </p:spPr>
      </p:pic>
      <p:pic>
        <p:nvPicPr>
          <p:cNvPr id="25" name="Grafik 24">
            <a:extLst>
              <a:ext uri="{FF2B5EF4-FFF2-40B4-BE49-F238E27FC236}">
                <a16:creationId xmlns:a16="http://schemas.microsoft.com/office/drawing/2014/main" id="{820DB7B4-4B55-472D-A2C3-EE0ECB054510}"/>
              </a:ext>
            </a:extLst>
          </p:cNvPr>
          <p:cNvPicPr>
            <a:picLocks noChangeAspect="1"/>
          </p:cNvPicPr>
          <p:nvPr/>
        </p:nvPicPr>
        <p:blipFill>
          <a:blip r:embed="rId3"/>
          <a:stretch>
            <a:fillRect/>
          </a:stretch>
        </p:blipFill>
        <p:spPr>
          <a:xfrm>
            <a:off x="2811324" y="1896456"/>
            <a:ext cx="4533900" cy="1781175"/>
          </a:xfrm>
          <a:prstGeom prst="rect">
            <a:avLst/>
          </a:prstGeom>
        </p:spPr>
      </p:pic>
      <p:sp>
        <p:nvSpPr>
          <p:cNvPr id="26" name="Textfeld 25">
            <a:extLst>
              <a:ext uri="{FF2B5EF4-FFF2-40B4-BE49-F238E27FC236}">
                <a16:creationId xmlns:a16="http://schemas.microsoft.com/office/drawing/2014/main" id="{708A4965-8D62-4F59-A8BF-FA057F86AE4F}"/>
              </a:ext>
            </a:extLst>
          </p:cNvPr>
          <p:cNvSpPr txBox="1"/>
          <p:nvPr/>
        </p:nvSpPr>
        <p:spPr>
          <a:xfrm>
            <a:off x="2862331" y="1900169"/>
            <a:ext cx="1027845" cy="369332"/>
          </a:xfrm>
          <a:prstGeom prst="rect">
            <a:avLst/>
          </a:prstGeom>
          <a:noFill/>
        </p:spPr>
        <p:txBody>
          <a:bodyPr wrap="none" rtlCol="0">
            <a:spAutoFit/>
          </a:bodyPr>
          <a:lstStyle/>
          <a:p>
            <a:r>
              <a:rPr lang="en-US" kern="0">
                <a:solidFill>
                  <a:srgbClr val="555555"/>
                </a:solidFill>
                <a:latin typeface="Arial Narrow"/>
                <a:cs typeface="Arial"/>
              </a:rPr>
              <a:t>video_like</a:t>
            </a:r>
          </a:p>
        </p:txBody>
      </p:sp>
      <p:sp>
        <p:nvSpPr>
          <p:cNvPr id="27" name="Textfeld 26">
            <a:extLst>
              <a:ext uri="{FF2B5EF4-FFF2-40B4-BE49-F238E27FC236}">
                <a16:creationId xmlns:a16="http://schemas.microsoft.com/office/drawing/2014/main" id="{631DAEA3-B7E2-445E-A80C-76B25A89F449}"/>
              </a:ext>
            </a:extLst>
          </p:cNvPr>
          <p:cNvSpPr txBox="1"/>
          <p:nvPr/>
        </p:nvSpPr>
        <p:spPr>
          <a:xfrm>
            <a:off x="2862331" y="4489068"/>
            <a:ext cx="1027845" cy="369332"/>
          </a:xfrm>
          <a:prstGeom prst="rect">
            <a:avLst/>
          </a:prstGeom>
          <a:noFill/>
        </p:spPr>
        <p:txBody>
          <a:bodyPr wrap="none" rtlCol="0">
            <a:spAutoFit/>
          </a:bodyPr>
          <a:lstStyle/>
          <a:p>
            <a:r>
              <a:rPr lang="en-US" kern="0">
                <a:solidFill>
                  <a:srgbClr val="555555"/>
                </a:solidFill>
                <a:latin typeface="Arial Narrow"/>
                <a:cs typeface="Arial"/>
              </a:rPr>
              <a:t>video_like</a:t>
            </a:r>
          </a:p>
        </p:txBody>
      </p:sp>
      <p:sp>
        <p:nvSpPr>
          <p:cNvPr id="28" name="Textfeld 27">
            <a:extLst>
              <a:ext uri="{FF2B5EF4-FFF2-40B4-BE49-F238E27FC236}">
                <a16:creationId xmlns:a16="http://schemas.microsoft.com/office/drawing/2014/main" id="{6BEC9BEE-5305-46CE-A8AF-6F92FDC270DF}"/>
              </a:ext>
            </a:extLst>
          </p:cNvPr>
          <p:cNvSpPr txBox="1"/>
          <p:nvPr/>
        </p:nvSpPr>
        <p:spPr>
          <a:xfrm>
            <a:off x="4211616" y="2818643"/>
            <a:ext cx="2932213" cy="369332"/>
          </a:xfrm>
          <a:prstGeom prst="rect">
            <a:avLst/>
          </a:prstGeom>
          <a:noFill/>
        </p:spPr>
        <p:txBody>
          <a:bodyPr wrap="none" rtlCol="0">
            <a:spAutoFit/>
          </a:bodyPr>
          <a:lstStyle/>
          <a:p>
            <a:r>
              <a:rPr lang="de-DE" kern="0" dirty="0">
                <a:solidFill>
                  <a:srgbClr val="555555"/>
                </a:solidFill>
                <a:latin typeface="Arial Narrow"/>
                <a:cs typeface="Arial"/>
              </a:rPr>
              <a:t>kein like           9400            100</a:t>
            </a:r>
          </a:p>
        </p:txBody>
      </p:sp>
      <p:sp>
        <p:nvSpPr>
          <p:cNvPr id="29" name="Textfeld 28">
            <a:extLst>
              <a:ext uri="{FF2B5EF4-FFF2-40B4-BE49-F238E27FC236}">
                <a16:creationId xmlns:a16="http://schemas.microsoft.com/office/drawing/2014/main" id="{52B4D148-C06E-464F-9FC0-5E02634E75EF}"/>
              </a:ext>
            </a:extLst>
          </p:cNvPr>
          <p:cNvSpPr txBox="1"/>
          <p:nvPr/>
        </p:nvSpPr>
        <p:spPr>
          <a:xfrm>
            <a:off x="5371960" y="2371814"/>
            <a:ext cx="901209" cy="369332"/>
          </a:xfrm>
          <a:prstGeom prst="rect">
            <a:avLst/>
          </a:prstGeom>
          <a:noFill/>
        </p:spPr>
        <p:txBody>
          <a:bodyPr wrap="none" rtlCol="0">
            <a:spAutoFit/>
          </a:bodyPr>
          <a:lstStyle/>
          <a:p>
            <a:r>
              <a:rPr lang="de-DE" kern="0" dirty="0">
                <a:solidFill>
                  <a:srgbClr val="555555"/>
                </a:solidFill>
                <a:latin typeface="Arial Narrow"/>
                <a:cs typeface="Arial"/>
              </a:rPr>
              <a:t>kein like</a:t>
            </a:r>
          </a:p>
        </p:txBody>
      </p:sp>
      <p:sp>
        <p:nvSpPr>
          <p:cNvPr id="30" name="Textfeld 29">
            <a:extLst>
              <a:ext uri="{FF2B5EF4-FFF2-40B4-BE49-F238E27FC236}">
                <a16:creationId xmlns:a16="http://schemas.microsoft.com/office/drawing/2014/main" id="{6B4CF4E6-42E7-43D9-B3DE-691E0E0EB8B1}"/>
              </a:ext>
            </a:extLst>
          </p:cNvPr>
          <p:cNvSpPr txBox="1"/>
          <p:nvPr/>
        </p:nvSpPr>
        <p:spPr>
          <a:xfrm>
            <a:off x="4420314" y="3223162"/>
            <a:ext cx="2626040" cy="369332"/>
          </a:xfrm>
          <a:prstGeom prst="rect">
            <a:avLst/>
          </a:prstGeom>
          <a:noFill/>
        </p:spPr>
        <p:txBody>
          <a:bodyPr wrap="none" rtlCol="0">
            <a:spAutoFit/>
          </a:bodyPr>
          <a:lstStyle/>
          <a:p>
            <a:r>
              <a:rPr lang="de-DE" kern="0" dirty="0">
                <a:solidFill>
                  <a:srgbClr val="555555"/>
                </a:solidFill>
                <a:latin typeface="Arial Narrow"/>
                <a:cs typeface="Arial"/>
              </a:rPr>
              <a:t>like                100             400</a:t>
            </a:r>
          </a:p>
        </p:txBody>
      </p:sp>
      <p:sp>
        <p:nvSpPr>
          <p:cNvPr id="31" name="Textfeld 30">
            <a:extLst>
              <a:ext uri="{FF2B5EF4-FFF2-40B4-BE49-F238E27FC236}">
                <a16:creationId xmlns:a16="http://schemas.microsoft.com/office/drawing/2014/main" id="{F1C4276B-AB1B-4E26-A1B0-82D1E6DD3DB2}"/>
              </a:ext>
            </a:extLst>
          </p:cNvPr>
          <p:cNvSpPr txBox="1"/>
          <p:nvPr/>
        </p:nvSpPr>
        <p:spPr>
          <a:xfrm>
            <a:off x="6578621" y="2356443"/>
            <a:ext cx="488929" cy="369332"/>
          </a:xfrm>
          <a:prstGeom prst="rect">
            <a:avLst/>
          </a:prstGeom>
          <a:noFill/>
        </p:spPr>
        <p:txBody>
          <a:bodyPr wrap="square" rtlCol="0">
            <a:spAutoFit/>
          </a:bodyPr>
          <a:lstStyle/>
          <a:p>
            <a:r>
              <a:rPr lang="de-DE" kern="0" dirty="0">
                <a:solidFill>
                  <a:srgbClr val="555555"/>
                </a:solidFill>
                <a:latin typeface="Arial Narrow"/>
                <a:cs typeface="Arial"/>
              </a:rPr>
              <a:t>like</a:t>
            </a:r>
          </a:p>
        </p:txBody>
      </p:sp>
      <p:sp>
        <p:nvSpPr>
          <p:cNvPr id="32" name="Textfeld 31">
            <a:extLst>
              <a:ext uri="{FF2B5EF4-FFF2-40B4-BE49-F238E27FC236}">
                <a16:creationId xmlns:a16="http://schemas.microsoft.com/office/drawing/2014/main" id="{94883FA1-39D2-4AE4-AF71-643C63A21378}"/>
              </a:ext>
            </a:extLst>
          </p:cNvPr>
          <p:cNvSpPr txBox="1"/>
          <p:nvPr/>
        </p:nvSpPr>
        <p:spPr>
          <a:xfrm>
            <a:off x="4173516" y="5384477"/>
            <a:ext cx="2879314" cy="369332"/>
          </a:xfrm>
          <a:prstGeom prst="rect">
            <a:avLst/>
          </a:prstGeom>
          <a:noFill/>
        </p:spPr>
        <p:txBody>
          <a:bodyPr wrap="none" rtlCol="0">
            <a:spAutoFit/>
          </a:bodyPr>
          <a:lstStyle/>
          <a:p>
            <a:r>
              <a:rPr lang="de-DE" kern="0" dirty="0">
                <a:solidFill>
                  <a:srgbClr val="555555"/>
                </a:solidFill>
                <a:latin typeface="Arial Narrow"/>
                <a:cs typeface="Arial"/>
              </a:rPr>
              <a:t>kein like            8600            900</a:t>
            </a:r>
          </a:p>
        </p:txBody>
      </p:sp>
      <p:sp>
        <p:nvSpPr>
          <p:cNvPr id="34" name="Textfeld 33">
            <a:extLst>
              <a:ext uri="{FF2B5EF4-FFF2-40B4-BE49-F238E27FC236}">
                <a16:creationId xmlns:a16="http://schemas.microsoft.com/office/drawing/2014/main" id="{D522AA96-877B-4BD5-BA7E-5BA84AA0E150}"/>
              </a:ext>
            </a:extLst>
          </p:cNvPr>
          <p:cNvSpPr txBox="1"/>
          <p:nvPr/>
        </p:nvSpPr>
        <p:spPr>
          <a:xfrm>
            <a:off x="4420314" y="5820467"/>
            <a:ext cx="2690160" cy="369332"/>
          </a:xfrm>
          <a:prstGeom prst="rect">
            <a:avLst/>
          </a:prstGeom>
          <a:noFill/>
        </p:spPr>
        <p:txBody>
          <a:bodyPr wrap="none" rtlCol="0">
            <a:spAutoFit/>
          </a:bodyPr>
          <a:lstStyle/>
          <a:p>
            <a:r>
              <a:rPr lang="de-DE" kern="0" dirty="0">
                <a:solidFill>
                  <a:srgbClr val="555555"/>
                </a:solidFill>
                <a:latin typeface="Arial Narrow"/>
                <a:cs typeface="Arial"/>
              </a:rPr>
              <a:t>like                  5               495</a:t>
            </a:r>
          </a:p>
        </p:txBody>
      </p:sp>
      <p:sp>
        <p:nvSpPr>
          <p:cNvPr id="36" name="Textfeld 35">
            <a:extLst>
              <a:ext uri="{FF2B5EF4-FFF2-40B4-BE49-F238E27FC236}">
                <a16:creationId xmlns:a16="http://schemas.microsoft.com/office/drawing/2014/main" id="{33F53B3F-C675-4823-9A10-CD8D08412B72}"/>
              </a:ext>
            </a:extLst>
          </p:cNvPr>
          <p:cNvSpPr txBox="1"/>
          <p:nvPr/>
        </p:nvSpPr>
        <p:spPr>
          <a:xfrm>
            <a:off x="7569868" y="1800901"/>
            <a:ext cx="3783932" cy="800219"/>
          </a:xfrm>
          <a:prstGeom prst="rect">
            <a:avLst/>
          </a:prstGeom>
          <a:noFill/>
        </p:spPr>
        <p:txBody>
          <a:bodyPr wrap="square" rtlCol="0">
            <a:spAutoFit/>
          </a:bodyPr>
          <a:lstStyle/>
          <a:p>
            <a:r>
              <a:rPr lang="de-DE" kern="0" dirty="0">
                <a:solidFill>
                  <a:srgbClr val="555555"/>
                </a:solidFill>
                <a:latin typeface="Arial Narrow"/>
                <a:cs typeface="Arial"/>
              </a:rPr>
              <a:t>Fehlklassifikationsrate: 2 %</a:t>
            </a:r>
          </a:p>
          <a:p>
            <a:endParaRPr lang="de-DE" sz="1000" kern="0" dirty="0">
              <a:solidFill>
                <a:srgbClr val="555555"/>
              </a:solidFill>
              <a:latin typeface="Arial Narrow"/>
              <a:cs typeface="Arial"/>
            </a:endParaRPr>
          </a:p>
          <a:p>
            <a:endParaRPr lang="de-DE" kern="0" dirty="0">
              <a:solidFill>
                <a:srgbClr val="555555"/>
              </a:solidFill>
              <a:latin typeface="Arial Narrow"/>
              <a:cs typeface="Arial"/>
            </a:endParaRPr>
          </a:p>
        </p:txBody>
      </p:sp>
      <p:sp>
        <p:nvSpPr>
          <p:cNvPr id="37" name="Textfeld 36">
            <a:extLst>
              <a:ext uri="{FF2B5EF4-FFF2-40B4-BE49-F238E27FC236}">
                <a16:creationId xmlns:a16="http://schemas.microsoft.com/office/drawing/2014/main" id="{E9BB27F0-0263-441D-9BE4-26929F158500}"/>
              </a:ext>
            </a:extLst>
          </p:cNvPr>
          <p:cNvSpPr txBox="1"/>
          <p:nvPr/>
        </p:nvSpPr>
        <p:spPr>
          <a:xfrm>
            <a:off x="7620677" y="4484791"/>
            <a:ext cx="3990298" cy="800219"/>
          </a:xfrm>
          <a:prstGeom prst="rect">
            <a:avLst/>
          </a:prstGeom>
          <a:noFill/>
        </p:spPr>
        <p:txBody>
          <a:bodyPr wrap="square" rtlCol="0">
            <a:spAutoFit/>
          </a:bodyPr>
          <a:lstStyle/>
          <a:p>
            <a:r>
              <a:rPr lang="de-DE" kern="0" dirty="0">
                <a:solidFill>
                  <a:srgbClr val="555555"/>
                </a:solidFill>
                <a:latin typeface="Arial Narrow"/>
                <a:cs typeface="Arial"/>
              </a:rPr>
              <a:t>Fehlklassifikationsrate: 9,05 %</a:t>
            </a:r>
          </a:p>
          <a:p>
            <a:endParaRPr lang="de-DE" sz="1000" kern="0" dirty="0">
              <a:solidFill>
                <a:srgbClr val="555555"/>
              </a:solidFill>
              <a:latin typeface="Arial Narrow"/>
              <a:cs typeface="Arial"/>
            </a:endParaRPr>
          </a:p>
          <a:p>
            <a:endParaRPr lang="de-DE" kern="0" dirty="0">
              <a:solidFill>
                <a:srgbClr val="555555"/>
              </a:solidFill>
              <a:latin typeface="Arial Narrow"/>
              <a:cs typeface="Arial"/>
            </a:endParaRPr>
          </a:p>
        </p:txBody>
      </p:sp>
      <p:sp>
        <p:nvSpPr>
          <p:cNvPr id="40" name="Textfeld 39">
            <a:extLst>
              <a:ext uri="{FF2B5EF4-FFF2-40B4-BE49-F238E27FC236}">
                <a16:creationId xmlns:a16="http://schemas.microsoft.com/office/drawing/2014/main" id="{F2C70128-0B25-410E-B5DF-9E2931F89555}"/>
              </a:ext>
            </a:extLst>
          </p:cNvPr>
          <p:cNvSpPr txBox="1"/>
          <p:nvPr/>
        </p:nvSpPr>
        <p:spPr>
          <a:xfrm>
            <a:off x="2994577" y="2962270"/>
            <a:ext cx="795411" cy="369332"/>
          </a:xfrm>
          <a:prstGeom prst="rect">
            <a:avLst/>
          </a:prstGeom>
          <a:noFill/>
        </p:spPr>
        <p:txBody>
          <a:bodyPr wrap="none" rtlCol="0">
            <a:spAutoFit/>
          </a:bodyPr>
          <a:lstStyle/>
          <a:p>
            <a:r>
              <a:rPr lang="en-US" kern="0" dirty="0" err="1">
                <a:solidFill>
                  <a:srgbClr val="555555"/>
                </a:solidFill>
                <a:latin typeface="Arial Narrow"/>
                <a:cs typeface="Arial"/>
              </a:rPr>
              <a:t>Korrekt</a:t>
            </a:r>
            <a:endParaRPr lang="en-US" kern="0" dirty="0">
              <a:solidFill>
                <a:srgbClr val="555555"/>
              </a:solidFill>
              <a:latin typeface="Arial Narrow"/>
              <a:cs typeface="Arial"/>
            </a:endParaRPr>
          </a:p>
        </p:txBody>
      </p:sp>
      <p:sp>
        <p:nvSpPr>
          <p:cNvPr id="41" name="Textfeld 40">
            <a:extLst>
              <a:ext uri="{FF2B5EF4-FFF2-40B4-BE49-F238E27FC236}">
                <a16:creationId xmlns:a16="http://schemas.microsoft.com/office/drawing/2014/main" id="{DECDDADA-448F-489B-857C-17813F867C1F}"/>
              </a:ext>
            </a:extLst>
          </p:cNvPr>
          <p:cNvSpPr txBox="1"/>
          <p:nvPr/>
        </p:nvSpPr>
        <p:spPr>
          <a:xfrm>
            <a:off x="5775940" y="1887216"/>
            <a:ext cx="1165704" cy="369332"/>
          </a:xfrm>
          <a:prstGeom prst="rect">
            <a:avLst/>
          </a:prstGeom>
          <a:noFill/>
        </p:spPr>
        <p:txBody>
          <a:bodyPr wrap="none" rtlCol="0">
            <a:spAutoFit/>
          </a:bodyPr>
          <a:lstStyle/>
          <a:p>
            <a:r>
              <a:rPr lang="en-US" kern="0" dirty="0" err="1">
                <a:solidFill>
                  <a:srgbClr val="555555"/>
                </a:solidFill>
                <a:latin typeface="Arial Narrow"/>
                <a:cs typeface="Arial"/>
              </a:rPr>
              <a:t>Vorhersage</a:t>
            </a:r>
            <a:endParaRPr lang="en-US" kern="0" dirty="0">
              <a:solidFill>
                <a:srgbClr val="555555"/>
              </a:solidFill>
              <a:latin typeface="Arial Narrow"/>
              <a:cs typeface="Arial"/>
            </a:endParaRPr>
          </a:p>
        </p:txBody>
      </p:sp>
      <p:sp>
        <p:nvSpPr>
          <p:cNvPr id="42" name="Textfeld 41">
            <a:extLst>
              <a:ext uri="{FF2B5EF4-FFF2-40B4-BE49-F238E27FC236}">
                <a16:creationId xmlns:a16="http://schemas.microsoft.com/office/drawing/2014/main" id="{07CCC6E5-A123-47D3-A484-2A2CE746794A}"/>
              </a:ext>
            </a:extLst>
          </p:cNvPr>
          <p:cNvSpPr txBox="1"/>
          <p:nvPr/>
        </p:nvSpPr>
        <p:spPr>
          <a:xfrm>
            <a:off x="5772828" y="4477310"/>
            <a:ext cx="1165704" cy="369332"/>
          </a:xfrm>
          <a:prstGeom prst="rect">
            <a:avLst/>
          </a:prstGeom>
          <a:noFill/>
        </p:spPr>
        <p:txBody>
          <a:bodyPr wrap="none" rtlCol="0">
            <a:spAutoFit/>
          </a:bodyPr>
          <a:lstStyle/>
          <a:p>
            <a:r>
              <a:rPr lang="en-US" kern="0" dirty="0" err="1">
                <a:solidFill>
                  <a:srgbClr val="555555"/>
                </a:solidFill>
                <a:latin typeface="Arial Narrow"/>
                <a:cs typeface="Arial"/>
              </a:rPr>
              <a:t>Vorhersage</a:t>
            </a:r>
            <a:endParaRPr lang="en-US" kern="0" dirty="0">
              <a:solidFill>
                <a:srgbClr val="555555"/>
              </a:solidFill>
              <a:latin typeface="Arial Narrow"/>
              <a:cs typeface="Arial"/>
            </a:endParaRPr>
          </a:p>
        </p:txBody>
      </p:sp>
      <p:sp>
        <p:nvSpPr>
          <p:cNvPr id="43" name="Textfeld 42">
            <a:extLst>
              <a:ext uri="{FF2B5EF4-FFF2-40B4-BE49-F238E27FC236}">
                <a16:creationId xmlns:a16="http://schemas.microsoft.com/office/drawing/2014/main" id="{DE3A8134-F50F-426F-8AE5-A4E676EC727F}"/>
              </a:ext>
            </a:extLst>
          </p:cNvPr>
          <p:cNvSpPr txBox="1"/>
          <p:nvPr/>
        </p:nvSpPr>
        <p:spPr>
          <a:xfrm>
            <a:off x="2994577" y="5604330"/>
            <a:ext cx="795411" cy="369332"/>
          </a:xfrm>
          <a:prstGeom prst="rect">
            <a:avLst/>
          </a:prstGeom>
          <a:noFill/>
        </p:spPr>
        <p:txBody>
          <a:bodyPr wrap="none" rtlCol="0">
            <a:spAutoFit/>
          </a:bodyPr>
          <a:lstStyle/>
          <a:p>
            <a:r>
              <a:rPr lang="en-US" kern="0" dirty="0" err="1">
                <a:solidFill>
                  <a:srgbClr val="555555"/>
                </a:solidFill>
                <a:latin typeface="Arial Narrow"/>
                <a:cs typeface="Arial"/>
              </a:rPr>
              <a:t>Korrekt</a:t>
            </a:r>
            <a:endParaRPr lang="en-US" kern="0" dirty="0">
              <a:solidFill>
                <a:srgbClr val="555555"/>
              </a:solidFill>
              <a:latin typeface="Arial Narrow"/>
              <a:cs typeface="Arial"/>
            </a:endParaRPr>
          </a:p>
        </p:txBody>
      </p:sp>
      <p:sp>
        <p:nvSpPr>
          <p:cNvPr id="6" name="Textfeld 5">
            <a:extLst>
              <a:ext uri="{FF2B5EF4-FFF2-40B4-BE49-F238E27FC236}">
                <a16:creationId xmlns:a16="http://schemas.microsoft.com/office/drawing/2014/main" id="{1A72D083-6DCB-44E9-93C1-CAB304E1ECAE}"/>
              </a:ext>
            </a:extLst>
          </p:cNvPr>
          <p:cNvSpPr txBox="1"/>
          <p:nvPr/>
        </p:nvSpPr>
        <p:spPr>
          <a:xfrm>
            <a:off x="449775" y="1078400"/>
            <a:ext cx="8869287" cy="646331"/>
          </a:xfrm>
          <a:prstGeom prst="rect">
            <a:avLst/>
          </a:prstGeom>
          <a:noFill/>
        </p:spPr>
        <p:txBody>
          <a:bodyPr wrap="none" rtlCol="0">
            <a:spAutoFit/>
          </a:bodyPr>
          <a:lstStyle/>
          <a:p>
            <a:r>
              <a:rPr lang="de-DE" dirty="0"/>
              <a:t>KI-System, das vorhersagt, ob eine Person ein Video mag (like) oder nicht (kein like) – </a:t>
            </a:r>
          </a:p>
          <a:p>
            <a:r>
              <a:rPr lang="de-DE" dirty="0"/>
              <a:t>Datensatz mit </a:t>
            </a:r>
            <a:r>
              <a:rPr lang="de-DE" b="1" dirty="0"/>
              <a:t>10.000 Videos</a:t>
            </a:r>
            <a:r>
              <a:rPr lang="de-DE" dirty="0"/>
              <a:t>, davon sind </a:t>
            </a:r>
            <a:r>
              <a:rPr lang="de-DE" b="1" dirty="0"/>
              <a:t>9.500 kein like</a:t>
            </a:r>
            <a:r>
              <a:rPr lang="de-DE" dirty="0"/>
              <a:t>.</a:t>
            </a:r>
          </a:p>
        </p:txBody>
      </p:sp>
      <p:sp>
        <p:nvSpPr>
          <p:cNvPr id="23" name="Textfeld 22">
            <a:extLst>
              <a:ext uri="{FF2B5EF4-FFF2-40B4-BE49-F238E27FC236}">
                <a16:creationId xmlns:a16="http://schemas.microsoft.com/office/drawing/2014/main" id="{2F471697-F8E3-4E18-9B47-ED07E18F995C}"/>
              </a:ext>
            </a:extLst>
          </p:cNvPr>
          <p:cNvSpPr txBox="1"/>
          <p:nvPr/>
        </p:nvSpPr>
        <p:spPr>
          <a:xfrm>
            <a:off x="5350798" y="4964827"/>
            <a:ext cx="901209" cy="369332"/>
          </a:xfrm>
          <a:prstGeom prst="rect">
            <a:avLst/>
          </a:prstGeom>
          <a:noFill/>
        </p:spPr>
        <p:txBody>
          <a:bodyPr wrap="none" rtlCol="0">
            <a:spAutoFit/>
          </a:bodyPr>
          <a:lstStyle/>
          <a:p>
            <a:r>
              <a:rPr lang="de-DE" kern="0" dirty="0">
                <a:solidFill>
                  <a:srgbClr val="555555"/>
                </a:solidFill>
                <a:latin typeface="Arial Narrow"/>
                <a:cs typeface="Arial"/>
              </a:rPr>
              <a:t>kein like</a:t>
            </a:r>
          </a:p>
        </p:txBody>
      </p:sp>
      <p:sp>
        <p:nvSpPr>
          <p:cNvPr id="39" name="Textfeld 38">
            <a:extLst>
              <a:ext uri="{FF2B5EF4-FFF2-40B4-BE49-F238E27FC236}">
                <a16:creationId xmlns:a16="http://schemas.microsoft.com/office/drawing/2014/main" id="{5F957C3A-A45B-40EB-95DD-535764623A72}"/>
              </a:ext>
            </a:extLst>
          </p:cNvPr>
          <p:cNvSpPr txBox="1"/>
          <p:nvPr/>
        </p:nvSpPr>
        <p:spPr>
          <a:xfrm>
            <a:off x="6557459" y="4949456"/>
            <a:ext cx="488929" cy="369332"/>
          </a:xfrm>
          <a:prstGeom prst="rect">
            <a:avLst/>
          </a:prstGeom>
          <a:noFill/>
        </p:spPr>
        <p:txBody>
          <a:bodyPr wrap="square" rtlCol="0">
            <a:spAutoFit/>
          </a:bodyPr>
          <a:lstStyle/>
          <a:p>
            <a:r>
              <a:rPr lang="de-DE" kern="0" dirty="0">
                <a:solidFill>
                  <a:srgbClr val="555555"/>
                </a:solidFill>
                <a:latin typeface="Arial Narrow"/>
                <a:cs typeface="Arial"/>
              </a:rPr>
              <a:t>like</a:t>
            </a:r>
          </a:p>
        </p:txBody>
      </p:sp>
    </p:spTree>
    <p:extLst>
      <p:ext uri="{BB962C8B-B14F-4D97-AF65-F5344CB8AC3E}">
        <p14:creationId xmlns:p14="http://schemas.microsoft.com/office/powerpoint/2010/main" val="10421136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p:bldP spid="37"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nummernplatzhalter 1">
            <a:extLst>
              <a:ext uri="{FF2B5EF4-FFF2-40B4-BE49-F238E27FC236}">
                <a16:creationId xmlns:a16="http://schemas.microsoft.com/office/drawing/2014/main" id="{B89CAC34-66E6-439E-9D70-84F1A174457B}"/>
              </a:ext>
            </a:extLst>
          </p:cNvPr>
          <p:cNvSpPr>
            <a:spLocks noGrp="1"/>
          </p:cNvSpPr>
          <p:nvPr>
            <p:ph type="sldNum" sz="quarter" idx="12"/>
          </p:nvPr>
        </p:nvSpPr>
        <p:spPr/>
        <p:txBody>
          <a:bodyPr/>
          <a:lstStyle/>
          <a:p>
            <a:fld id="{E6AA5693-5562-46BF-BAF4-16238AB6C896}" type="slidenum">
              <a:rPr lang="de-DE" smtClean="0"/>
              <a:t>3</a:t>
            </a:fld>
            <a:endParaRPr lang="de-DE"/>
          </a:p>
        </p:txBody>
      </p:sp>
      <p:pic>
        <p:nvPicPr>
          <p:cNvPr id="6" name="Grafik 5">
            <a:extLst>
              <a:ext uri="{FF2B5EF4-FFF2-40B4-BE49-F238E27FC236}">
                <a16:creationId xmlns:a16="http://schemas.microsoft.com/office/drawing/2014/main" id="{40E93BAA-EB05-47E6-A2DB-4D021B68CB82}"/>
              </a:ext>
            </a:extLst>
          </p:cNvPr>
          <p:cNvPicPr>
            <a:picLocks noChangeAspect="1"/>
          </p:cNvPicPr>
          <p:nvPr/>
        </p:nvPicPr>
        <p:blipFill>
          <a:blip r:embed="rId2"/>
          <a:stretch>
            <a:fillRect/>
          </a:stretch>
        </p:blipFill>
        <p:spPr>
          <a:xfrm>
            <a:off x="2456994" y="4493890"/>
            <a:ext cx="4533900" cy="1781175"/>
          </a:xfrm>
          <a:prstGeom prst="rect">
            <a:avLst/>
          </a:prstGeom>
        </p:spPr>
      </p:pic>
      <p:pic>
        <p:nvPicPr>
          <p:cNvPr id="7" name="Grafik 6">
            <a:extLst>
              <a:ext uri="{FF2B5EF4-FFF2-40B4-BE49-F238E27FC236}">
                <a16:creationId xmlns:a16="http://schemas.microsoft.com/office/drawing/2014/main" id="{F0CD126C-0349-481F-9A3F-4766523A1EAB}"/>
              </a:ext>
            </a:extLst>
          </p:cNvPr>
          <p:cNvPicPr>
            <a:picLocks noChangeAspect="1"/>
          </p:cNvPicPr>
          <p:nvPr/>
        </p:nvPicPr>
        <p:blipFill>
          <a:blip r:embed="rId2"/>
          <a:stretch>
            <a:fillRect/>
          </a:stretch>
        </p:blipFill>
        <p:spPr>
          <a:xfrm>
            <a:off x="2456994" y="1896456"/>
            <a:ext cx="4533900" cy="1781175"/>
          </a:xfrm>
          <a:prstGeom prst="rect">
            <a:avLst/>
          </a:prstGeom>
        </p:spPr>
      </p:pic>
      <p:sp>
        <p:nvSpPr>
          <p:cNvPr id="10" name="Textfeld 9">
            <a:extLst>
              <a:ext uri="{FF2B5EF4-FFF2-40B4-BE49-F238E27FC236}">
                <a16:creationId xmlns:a16="http://schemas.microsoft.com/office/drawing/2014/main" id="{B4D62C1B-ABDF-4D0B-BC02-1D9732E2E616}"/>
              </a:ext>
            </a:extLst>
          </p:cNvPr>
          <p:cNvSpPr txBox="1"/>
          <p:nvPr/>
        </p:nvSpPr>
        <p:spPr>
          <a:xfrm>
            <a:off x="2508000" y="1900169"/>
            <a:ext cx="1101584" cy="369332"/>
          </a:xfrm>
          <a:prstGeom prst="rect">
            <a:avLst/>
          </a:prstGeom>
          <a:noFill/>
        </p:spPr>
        <p:txBody>
          <a:bodyPr wrap="none" rtlCol="0">
            <a:spAutoFit/>
          </a:bodyPr>
          <a:lstStyle/>
          <a:p>
            <a:r>
              <a:rPr lang="en-US" kern="0">
                <a:solidFill>
                  <a:srgbClr val="555555"/>
                </a:solidFill>
                <a:latin typeface="Arial Narrow"/>
                <a:cs typeface="Arial"/>
              </a:rPr>
              <a:t>video_filter</a:t>
            </a:r>
          </a:p>
        </p:txBody>
      </p:sp>
      <p:sp>
        <p:nvSpPr>
          <p:cNvPr id="11" name="Textfeld 10">
            <a:extLst>
              <a:ext uri="{FF2B5EF4-FFF2-40B4-BE49-F238E27FC236}">
                <a16:creationId xmlns:a16="http://schemas.microsoft.com/office/drawing/2014/main" id="{81AD8308-AFF6-43C9-9CC9-490570E5F05D}"/>
              </a:ext>
            </a:extLst>
          </p:cNvPr>
          <p:cNvSpPr txBox="1"/>
          <p:nvPr/>
        </p:nvSpPr>
        <p:spPr>
          <a:xfrm>
            <a:off x="3876335" y="2818643"/>
            <a:ext cx="2871299" cy="369332"/>
          </a:xfrm>
          <a:prstGeom prst="rect">
            <a:avLst/>
          </a:prstGeom>
          <a:noFill/>
        </p:spPr>
        <p:txBody>
          <a:bodyPr wrap="none" rtlCol="0">
            <a:spAutoFit/>
          </a:bodyPr>
          <a:lstStyle/>
          <a:p>
            <a:r>
              <a:rPr lang="de-DE" kern="0" dirty="0">
                <a:solidFill>
                  <a:srgbClr val="555555"/>
                </a:solidFill>
                <a:latin typeface="Arial Narrow"/>
                <a:cs typeface="Arial"/>
              </a:rPr>
              <a:t> </a:t>
            </a:r>
            <a:r>
              <a:rPr lang="de-DE" kern="0" dirty="0" err="1">
                <a:solidFill>
                  <a:srgbClr val="555555"/>
                </a:solidFill>
                <a:latin typeface="Arial Narrow"/>
                <a:cs typeface="Arial"/>
              </a:rPr>
              <a:t>safe</a:t>
            </a:r>
            <a:r>
              <a:rPr lang="de-DE" kern="0" dirty="0">
                <a:solidFill>
                  <a:srgbClr val="555555"/>
                </a:solidFill>
                <a:latin typeface="Arial Narrow"/>
                <a:cs typeface="Arial"/>
              </a:rPr>
              <a:t>                 9400            100</a:t>
            </a:r>
          </a:p>
        </p:txBody>
      </p:sp>
      <p:sp>
        <p:nvSpPr>
          <p:cNvPr id="12" name="Textfeld 11">
            <a:extLst>
              <a:ext uri="{FF2B5EF4-FFF2-40B4-BE49-F238E27FC236}">
                <a16:creationId xmlns:a16="http://schemas.microsoft.com/office/drawing/2014/main" id="{15B4ED94-EEF8-4F0B-A396-E9F5B6FBB281}"/>
              </a:ext>
            </a:extLst>
          </p:cNvPr>
          <p:cNvSpPr txBox="1"/>
          <p:nvPr/>
        </p:nvSpPr>
        <p:spPr>
          <a:xfrm>
            <a:off x="5110178" y="2371814"/>
            <a:ext cx="543739" cy="369332"/>
          </a:xfrm>
          <a:prstGeom prst="rect">
            <a:avLst/>
          </a:prstGeom>
          <a:noFill/>
        </p:spPr>
        <p:txBody>
          <a:bodyPr wrap="none" rtlCol="0">
            <a:spAutoFit/>
          </a:bodyPr>
          <a:lstStyle/>
          <a:p>
            <a:r>
              <a:rPr lang="de-DE" kern="0" dirty="0" err="1">
                <a:solidFill>
                  <a:srgbClr val="555555"/>
                </a:solidFill>
                <a:latin typeface="Arial Narrow"/>
                <a:cs typeface="Arial"/>
              </a:rPr>
              <a:t>safe</a:t>
            </a:r>
            <a:endParaRPr lang="de-DE" kern="0" dirty="0">
              <a:solidFill>
                <a:srgbClr val="555555"/>
              </a:solidFill>
              <a:latin typeface="Arial Narrow"/>
              <a:cs typeface="Arial"/>
            </a:endParaRPr>
          </a:p>
        </p:txBody>
      </p:sp>
      <p:sp>
        <p:nvSpPr>
          <p:cNvPr id="13" name="Textfeld 12">
            <a:extLst>
              <a:ext uri="{FF2B5EF4-FFF2-40B4-BE49-F238E27FC236}">
                <a16:creationId xmlns:a16="http://schemas.microsoft.com/office/drawing/2014/main" id="{CEEB2005-69B4-4307-B69E-BD36E48478AA}"/>
              </a:ext>
            </a:extLst>
          </p:cNvPr>
          <p:cNvSpPr txBox="1"/>
          <p:nvPr/>
        </p:nvSpPr>
        <p:spPr>
          <a:xfrm>
            <a:off x="3780234" y="3223162"/>
            <a:ext cx="2956259" cy="369332"/>
          </a:xfrm>
          <a:prstGeom prst="rect">
            <a:avLst/>
          </a:prstGeom>
          <a:noFill/>
        </p:spPr>
        <p:txBody>
          <a:bodyPr wrap="none" rtlCol="0">
            <a:spAutoFit/>
          </a:bodyPr>
          <a:lstStyle/>
          <a:p>
            <a:r>
              <a:rPr lang="de-DE" kern="0" dirty="0">
                <a:solidFill>
                  <a:srgbClr val="555555"/>
                </a:solidFill>
                <a:latin typeface="Arial Narrow"/>
                <a:cs typeface="Arial"/>
              </a:rPr>
              <a:t>not </a:t>
            </a:r>
            <a:r>
              <a:rPr lang="de-DE" kern="0" dirty="0" err="1">
                <a:solidFill>
                  <a:srgbClr val="555555"/>
                </a:solidFill>
                <a:latin typeface="Arial Narrow"/>
                <a:cs typeface="Arial"/>
              </a:rPr>
              <a:t>safe</a:t>
            </a:r>
            <a:r>
              <a:rPr lang="de-DE" kern="0" dirty="0">
                <a:solidFill>
                  <a:srgbClr val="555555"/>
                </a:solidFill>
                <a:latin typeface="Arial Narrow"/>
                <a:cs typeface="Arial"/>
              </a:rPr>
              <a:t>              100             400</a:t>
            </a:r>
          </a:p>
        </p:txBody>
      </p:sp>
      <p:sp>
        <p:nvSpPr>
          <p:cNvPr id="14" name="Textfeld 13">
            <a:extLst>
              <a:ext uri="{FF2B5EF4-FFF2-40B4-BE49-F238E27FC236}">
                <a16:creationId xmlns:a16="http://schemas.microsoft.com/office/drawing/2014/main" id="{62DDFDAF-6335-4E21-B108-95B8B435B86F}"/>
              </a:ext>
            </a:extLst>
          </p:cNvPr>
          <p:cNvSpPr txBox="1"/>
          <p:nvPr/>
        </p:nvSpPr>
        <p:spPr>
          <a:xfrm>
            <a:off x="6025552" y="2382653"/>
            <a:ext cx="861133" cy="369332"/>
          </a:xfrm>
          <a:prstGeom prst="rect">
            <a:avLst/>
          </a:prstGeom>
          <a:noFill/>
        </p:spPr>
        <p:txBody>
          <a:bodyPr wrap="none" rtlCol="0">
            <a:spAutoFit/>
          </a:bodyPr>
          <a:lstStyle/>
          <a:p>
            <a:r>
              <a:rPr lang="de-DE" kern="0" dirty="0">
                <a:solidFill>
                  <a:srgbClr val="555555"/>
                </a:solidFill>
                <a:latin typeface="Arial Narrow"/>
                <a:cs typeface="Arial"/>
              </a:rPr>
              <a:t>not </a:t>
            </a:r>
            <a:r>
              <a:rPr lang="de-DE" kern="0" dirty="0" err="1">
                <a:solidFill>
                  <a:srgbClr val="555555"/>
                </a:solidFill>
                <a:latin typeface="Arial Narrow"/>
                <a:cs typeface="Arial"/>
              </a:rPr>
              <a:t>safe</a:t>
            </a:r>
            <a:endParaRPr lang="de-DE" kern="0" dirty="0">
              <a:solidFill>
                <a:srgbClr val="555555"/>
              </a:solidFill>
              <a:latin typeface="Arial Narrow"/>
              <a:cs typeface="Arial"/>
            </a:endParaRPr>
          </a:p>
        </p:txBody>
      </p:sp>
      <p:sp>
        <p:nvSpPr>
          <p:cNvPr id="15" name="Textfeld 14">
            <a:extLst>
              <a:ext uri="{FF2B5EF4-FFF2-40B4-BE49-F238E27FC236}">
                <a16:creationId xmlns:a16="http://schemas.microsoft.com/office/drawing/2014/main" id="{E6614FAD-C9D3-41B2-A0C8-53355889454C}"/>
              </a:ext>
            </a:extLst>
          </p:cNvPr>
          <p:cNvSpPr txBox="1"/>
          <p:nvPr/>
        </p:nvSpPr>
        <p:spPr>
          <a:xfrm>
            <a:off x="3876335" y="5384477"/>
            <a:ext cx="2850460" cy="369332"/>
          </a:xfrm>
          <a:prstGeom prst="rect">
            <a:avLst/>
          </a:prstGeom>
          <a:noFill/>
        </p:spPr>
        <p:txBody>
          <a:bodyPr wrap="none" rtlCol="0">
            <a:spAutoFit/>
          </a:bodyPr>
          <a:lstStyle/>
          <a:p>
            <a:r>
              <a:rPr lang="de-DE" kern="0" dirty="0">
                <a:solidFill>
                  <a:srgbClr val="555555"/>
                </a:solidFill>
                <a:latin typeface="Arial Narrow"/>
                <a:cs typeface="Arial"/>
              </a:rPr>
              <a:t> </a:t>
            </a:r>
            <a:r>
              <a:rPr lang="de-DE" kern="0" dirty="0" err="1">
                <a:solidFill>
                  <a:srgbClr val="555555"/>
                </a:solidFill>
                <a:latin typeface="Arial Narrow"/>
                <a:cs typeface="Arial"/>
              </a:rPr>
              <a:t>safe</a:t>
            </a:r>
            <a:r>
              <a:rPr lang="de-DE" kern="0" dirty="0">
                <a:solidFill>
                  <a:srgbClr val="555555"/>
                </a:solidFill>
                <a:latin typeface="Arial Narrow"/>
                <a:cs typeface="Arial"/>
              </a:rPr>
              <a:t>                 8600            900</a:t>
            </a:r>
          </a:p>
        </p:txBody>
      </p:sp>
      <p:sp>
        <p:nvSpPr>
          <p:cNvPr id="16" name="Textfeld 15">
            <a:extLst>
              <a:ext uri="{FF2B5EF4-FFF2-40B4-BE49-F238E27FC236}">
                <a16:creationId xmlns:a16="http://schemas.microsoft.com/office/drawing/2014/main" id="{6BB744EF-B434-4A69-B264-6AF02E640E9D}"/>
              </a:ext>
            </a:extLst>
          </p:cNvPr>
          <p:cNvSpPr txBox="1"/>
          <p:nvPr/>
        </p:nvSpPr>
        <p:spPr>
          <a:xfrm>
            <a:off x="5110178" y="4937648"/>
            <a:ext cx="543739" cy="369332"/>
          </a:xfrm>
          <a:prstGeom prst="rect">
            <a:avLst/>
          </a:prstGeom>
          <a:noFill/>
        </p:spPr>
        <p:txBody>
          <a:bodyPr wrap="none" rtlCol="0">
            <a:spAutoFit/>
          </a:bodyPr>
          <a:lstStyle/>
          <a:p>
            <a:r>
              <a:rPr lang="de-DE" kern="0" dirty="0" err="1">
                <a:solidFill>
                  <a:srgbClr val="555555"/>
                </a:solidFill>
                <a:latin typeface="Arial Narrow"/>
                <a:cs typeface="Arial"/>
              </a:rPr>
              <a:t>safe</a:t>
            </a:r>
            <a:endParaRPr lang="de-DE" kern="0" dirty="0">
              <a:solidFill>
                <a:srgbClr val="555555"/>
              </a:solidFill>
              <a:latin typeface="Arial Narrow"/>
              <a:cs typeface="Arial"/>
            </a:endParaRPr>
          </a:p>
        </p:txBody>
      </p:sp>
      <p:sp>
        <p:nvSpPr>
          <p:cNvPr id="17" name="Textfeld 16">
            <a:extLst>
              <a:ext uri="{FF2B5EF4-FFF2-40B4-BE49-F238E27FC236}">
                <a16:creationId xmlns:a16="http://schemas.microsoft.com/office/drawing/2014/main" id="{ECC4352B-398F-4249-978E-A456E93A228C}"/>
              </a:ext>
            </a:extLst>
          </p:cNvPr>
          <p:cNvSpPr txBox="1"/>
          <p:nvPr/>
        </p:nvSpPr>
        <p:spPr>
          <a:xfrm>
            <a:off x="3806174" y="5847361"/>
            <a:ext cx="2977097" cy="369332"/>
          </a:xfrm>
          <a:prstGeom prst="rect">
            <a:avLst/>
          </a:prstGeom>
          <a:noFill/>
        </p:spPr>
        <p:txBody>
          <a:bodyPr wrap="none" rtlCol="0">
            <a:spAutoFit/>
          </a:bodyPr>
          <a:lstStyle/>
          <a:p>
            <a:r>
              <a:rPr lang="de-DE" kern="0" dirty="0">
                <a:solidFill>
                  <a:srgbClr val="555555"/>
                </a:solidFill>
                <a:latin typeface="Arial Narrow"/>
                <a:cs typeface="Arial"/>
              </a:rPr>
              <a:t>not </a:t>
            </a:r>
            <a:r>
              <a:rPr lang="de-DE" kern="0" dirty="0" err="1">
                <a:solidFill>
                  <a:srgbClr val="555555"/>
                </a:solidFill>
                <a:latin typeface="Arial Narrow"/>
                <a:cs typeface="Arial"/>
              </a:rPr>
              <a:t>safe</a:t>
            </a:r>
            <a:r>
              <a:rPr lang="de-DE" kern="0" dirty="0">
                <a:solidFill>
                  <a:srgbClr val="555555"/>
                </a:solidFill>
                <a:latin typeface="Arial Narrow"/>
                <a:cs typeface="Arial"/>
              </a:rPr>
              <a:t>                5               495</a:t>
            </a:r>
          </a:p>
        </p:txBody>
      </p:sp>
      <p:sp>
        <p:nvSpPr>
          <p:cNvPr id="18" name="Textfeld 17">
            <a:extLst>
              <a:ext uri="{FF2B5EF4-FFF2-40B4-BE49-F238E27FC236}">
                <a16:creationId xmlns:a16="http://schemas.microsoft.com/office/drawing/2014/main" id="{04FA78D1-68E0-4379-815A-0DA5EBE8F710}"/>
              </a:ext>
            </a:extLst>
          </p:cNvPr>
          <p:cNvSpPr txBox="1"/>
          <p:nvPr/>
        </p:nvSpPr>
        <p:spPr>
          <a:xfrm>
            <a:off x="6025552" y="4948487"/>
            <a:ext cx="893193" cy="369332"/>
          </a:xfrm>
          <a:prstGeom prst="rect">
            <a:avLst/>
          </a:prstGeom>
          <a:noFill/>
        </p:spPr>
        <p:txBody>
          <a:bodyPr wrap="none" rtlCol="0">
            <a:spAutoFit/>
          </a:bodyPr>
          <a:lstStyle/>
          <a:p>
            <a:r>
              <a:rPr lang="de-DE" kern="0" dirty="0">
                <a:solidFill>
                  <a:srgbClr val="555555"/>
                </a:solidFill>
                <a:latin typeface="Arial Narrow"/>
                <a:cs typeface="Arial"/>
              </a:rPr>
              <a:t>not </a:t>
            </a:r>
            <a:r>
              <a:rPr lang="de-DE" kern="0" dirty="0" err="1">
                <a:solidFill>
                  <a:srgbClr val="555555"/>
                </a:solidFill>
                <a:latin typeface="Arial Narrow"/>
                <a:cs typeface="Arial"/>
              </a:rPr>
              <a:t>safe</a:t>
            </a:r>
            <a:endParaRPr lang="de-DE" kern="0" dirty="0">
              <a:solidFill>
                <a:srgbClr val="555555"/>
              </a:solidFill>
              <a:latin typeface="Arial Narrow"/>
              <a:cs typeface="Arial"/>
            </a:endParaRPr>
          </a:p>
        </p:txBody>
      </p:sp>
      <p:sp>
        <p:nvSpPr>
          <p:cNvPr id="19" name="Textfeld 18">
            <a:extLst>
              <a:ext uri="{FF2B5EF4-FFF2-40B4-BE49-F238E27FC236}">
                <a16:creationId xmlns:a16="http://schemas.microsoft.com/office/drawing/2014/main" id="{DC93AEDB-C6EF-4D34-8353-2B825F680C89}"/>
              </a:ext>
            </a:extLst>
          </p:cNvPr>
          <p:cNvSpPr txBox="1"/>
          <p:nvPr/>
        </p:nvSpPr>
        <p:spPr>
          <a:xfrm>
            <a:off x="7215538" y="1800900"/>
            <a:ext cx="2640466" cy="800219"/>
          </a:xfrm>
          <a:prstGeom prst="rect">
            <a:avLst/>
          </a:prstGeom>
          <a:noFill/>
        </p:spPr>
        <p:txBody>
          <a:bodyPr wrap="none" rtlCol="0">
            <a:spAutoFit/>
          </a:bodyPr>
          <a:lstStyle/>
          <a:p>
            <a:r>
              <a:rPr lang="en-US" kern="0" dirty="0" err="1">
                <a:solidFill>
                  <a:srgbClr val="555555"/>
                </a:solidFill>
                <a:latin typeface="Arial Narrow"/>
                <a:cs typeface="Arial"/>
              </a:rPr>
              <a:t>Fehlklassifikationsrate</a:t>
            </a:r>
            <a:r>
              <a:rPr lang="de-DE" kern="0" dirty="0">
                <a:solidFill>
                  <a:srgbClr val="555555"/>
                </a:solidFill>
                <a:latin typeface="Arial Narrow"/>
                <a:cs typeface="Arial"/>
              </a:rPr>
              <a:t>:    2 %</a:t>
            </a:r>
          </a:p>
          <a:p>
            <a:endParaRPr lang="de-DE" sz="1000" kern="0" dirty="0">
              <a:solidFill>
                <a:srgbClr val="555555"/>
              </a:solidFill>
              <a:latin typeface="Arial Narrow"/>
              <a:cs typeface="Arial"/>
            </a:endParaRPr>
          </a:p>
          <a:p>
            <a:endParaRPr lang="de-DE" kern="0" dirty="0">
              <a:solidFill>
                <a:srgbClr val="555555"/>
              </a:solidFill>
              <a:latin typeface="Arial Narrow"/>
              <a:cs typeface="Arial"/>
            </a:endParaRPr>
          </a:p>
        </p:txBody>
      </p:sp>
      <p:sp>
        <p:nvSpPr>
          <p:cNvPr id="20" name="Textfeld 19">
            <a:extLst>
              <a:ext uri="{FF2B5EF4-FFF2-40B4-BE49-F238E27FC236}">
                <a16:creationId xmlns:a16="http://schemas.microsoft.com/office/drawing/2014/main" id="{8F68AF32-905D-4D52-AC96-1DB4D6B6F208}"/>
              </a:ext>
            </a:extLst>
          </p:cNvPr>
          <p:cNvSpPr txBox="1"/>
          <p:nvPr/>
        </p:nvSpPr>
        <p:spPr>
          <a:xfrm>
            <a:off x="7266347" y="4437112"/>
            <a:ext cx="2904962" cy="800219"/>
          </a:xfrm>
          <a:prstGeom prst="rect">
            <a:avLst/>
          </a:prstGeom>
          <a:noFill/>
        </p:spPr>
        <p:txBody>
          <a:bodyPr wrap="none" rtlCol="0">
            <a:spAutoFit/>
          </a:bodyPr>
          <a:lstStyle/>
          <a:p>
            <a:r>
              <a:rPr lang="en-US" kern="0" dirty="0" err="1">
                <a:solidFill>
                  <a:srgbClr val="555555"/>
                </a:solidFill>
                <a:latin typeface="Arial Narrow"/>
                <a:cs typeface="Arial"/>
              </a:rPr>
              <a:t>Fehlklassifikationsrate</a:t>
            </a:r>
            <a:r>
              <a:rPr lang="de-DE" kern="0" dirty="0">
                <a:solidFill>
                  <a:srgbClr val="555555"/>
                </a:solidFill>
                <a:latin typeface="Arial Narrow"/>
                <a:cs typeface="Arial"/>
              </a:rPr>
              <a:t>:    9,05 %</a:t>
            </a:r>
          </a:p>
          <a:p>
            <a:endParaRPr lang="de-DE" sz="1000" kern="0" dirty="0">
              <a:solidFill>
                <a:srgbClr val="555555"/>
              </a:solidFill>
              <a:latin typeface="Arial Narrow"/>
              <a:cs typeface="Arial"/>
            </a:endParaRPr>
          </a:p>
          <a:p>
            <a:endParaRPr lang="de-DE" kern="0" dirty="0">
              <a:solidFill>
                <a:srgbClr val="555555"/>
              </a:solidFill>
              <a:latin typeface="Arial Narrow"/>
              <a:cs typeface="Arial"/>
            </a:endParaRPr>
          </a:p>
        </p:txBody>
      </p:sp>
      <p:sp>
        <p:nvSpPr>
          <p:cNvPr id="23" name="Textfeld 22">
            <a:extLst>
              <a:ext uri="{FF2B5EF4-FFF2-40B4-BE49-F238E27FC236}">
                <a16:creationId xmlns:a16="http://schemas.microsoft.com/office/drawing/2014/main" id="{C2CDA211-11CF-4960-8B1B-4DFEDADB13D8}"/>
              </a:ext>
            </a:extLst>
          </p:cNvPr>
          <p:cNvSpPr txBox="1"/>
          <p:nvPr/>
        </p:nvSpPr>
        <p:spPr>
          <a:xfrm>
            <a:off x="2508000" y="4489068"/>
            <a:ext cx="1101584" cy="369332"/>
          </a:xfrm>
          <a:prstGeom prst="rect">
            <a:avLst/>
          </a:prstGeom>
          <a:noFill/>
        </p:spPr>
        <p:txBody>
          <a:bodyPr wrap="none" rtlCol="0">
            <a:spAutoFit/>
          </a:bodyPr>
          <a:lstStyle/>
          <a:p>
            <a:r>
              <a:rPr lang="en-US" kern="0" dirty="0" err="1">
                <a:solidFill>
                  <a:srgbClr val="555555"/>
                </a:solidFill>
                <a:latin typeface="Arial Narrow"/>
                <a:cs typeface="Arial"/>
              </a:rPr>
              <a:t>video_filter</a:t>
            </a:r>
            <a:endParaRPr lang="en-US" kern="0" dirty="0">
              <a:solidFill>
                <a:srgbClr val="555555"/>
              </a:solidFill>
              <a:latin typeface="Arial Narrow"/>
              <a:cs typeface="Arial"/>
            </a:endParaRPr>
          </a:p>
        </p:txBody>
      </p:sp>
      <p:sp>
        <p:nvSpPr>
          <p:cNvPr id="30" name="Textfeld 29">
            <a:extLst>
              <a:ext uri="{FF2B5EF4-FFF2-40B4-BE49-F238E27FC236}">
                <a16:creationId xmlns:a16="http://schemas.microsoft.com/office/drawing/2014/main" id="{FAA4AF10-ED11-41B1-B4CA-AE39BBC8EB34}"/>
              </a:ext>
            </a:extLst>
          </p:cNvPr>
          <p:cNvSpPr txBox="1"/>
          <p:nvPr/>
        </p:nvSpPr>
        <p:spPr>
          <a:xfrm>
            <a:off x="421200" y="1039483"/>
            <a:ext cx="7243393" cy="646331"/>
          </a:xfrm>
          <a:prstGeom prst="rect">
            <a:avLst/>
          </a:prstGeom>
          <a:noFill/>
        </p:spPr>
        <p:txBody>
          <a:bodyPr wrap="none" rtlCol="0">
            <a:spAutoFit/>
          </a:bodyPr>
          <a:lstStyle/>
          <a:p>
            <a:r>
              <a:rPr lang="de-DE" dirty="0"/>
              <a:t>KI-System, das vorhersagt, ob ein Video für eine Plattform sicher ist – </a:t>
            </a:r>
          </a:p>
          <a:p>
            <a:r>
              <a:rPr lang="de-DE" dirty="0"/>
              <a:t>Datensatz mit </a:t>
            </a:r>
            <a:r>
              <a:rPr lang="de-DE" b="1" dirty="0"/>
              <a:t>10.000 Videos</a:t>
            </a:r>
            <a:r>
              <a:rPr lang="de-DE" dirty="0"/>
              <a:t>, davon sind </a:t>
            </a:r>
            <a:r>
              <a:rPr lang="de-DE" b="1" dirty="0"/>
              <a:t>9.500 </a:t>
            </a:r>
            <a:r>
              <a:rPr lang="de-DE" b="1" dirty="0" err="1"/>
              <a:t>safe</a:t>
            </a:r>
            <a:r>
              <a:rPr lang="de-DE" dirty="0"/>
              <a:t>.</a:t>
            </a:r>
          </a:p>
        </p:txBody>
      </p:sp>
      <p:sp>
        <p:nvSpPr>
          <p:cNvPr id="31" name="Textfeld 30">
            <a:extLst>
              <a:ext uri="{FF2B5EF4-FFF2-40B4-BE49-F238E27FC236}">
                <a16:creationId xmlns:a16="http://schemas.microsoft.com/office/drawing/2014/main" id="{C4387A26-289B-4756-B55E-06896C065CCE}"/>
              </a:ext>
            </a:extLst>
          </p:cNvPr>
          <p:cNvSpPr txBox="1"/>
          <p:nvPr/>
        </p:nvSpPr>
        <p:spPr>
          <a:xfrm>
            <a:off x="2642152" y="2962270"/>
            <a:ext cx="795411" cy="369332"/>
          </a:xfrm>
          <a:prstGeom prst="rect">
            <a:avLst/>
          </a:prstGeom>
          <a:noFill/>
        </p:spPr>
        <p:txBody>
          <a:bodyPr wrap="none" rtlCol="0">
            <a:spAutoFit/>
          </a:bodyPr>
          <a:lstStyle/>
          <a:p>
            <a:r>
              <a:rPr lang="en-US" kern="0" dirty="0" err="1">
                <a:solidFill>
                  <a:srgbClr val="555555"/>
                </a:solidFill>
                <a:latin typeface="Arial Narrow"/>
                <a:cs typeface="Arial"/>
              </a:rPr>
              <a:t>Korrekt</a:t>
            </a:r>
            <a:endParaRPr lang="en-US" kern="0" dirty="0">
              <a:solidFill>
                <a:srgbClr val="555555"/>
              </a:solidFill>
              <a:latin typeface="Arial Narrow"/>
              <a:cs typeface="Arial"/>
            </a:endParaRPr>
          </a:p>
        </p:txBody>
      </p:sp>
      <p:sp>
        <p:nvSpPr>
          <p:cNvPr id="32" name="Textfeld 31">
            <a:extLst>
              <a:ext uri="{FF2B5EF4-FFF2-40B4-BE49-F238E27FC236}">
                <a16:creationId xmlns:a16="http://schemas.microsoft.com/office/drawing/2014/main" id="{BF4E4445-7946-4270-8E46-B456FF42BEFE}"/>
              </a:ext>
            </a:extLst>
          </p:cNvPr>
          <p:cNvSpPr txBox="1"/>
          <p:nvPr/>
        </p:nvSpPr>
        <p:spPr>
          <a:xfrm>
            <a:off x="5423515" y="1887216"/>
            <a:ext cx="1165704" cy="369332"/>
          </a:xfrm>
          <a:prstGeom prst="rect">
            <a:avLst/>
          </a:prstGeom>
          <a:noFill/>
        </p:spPr>
        <p:txBody>
          <a:bodyPr wrap="none" rtlCol="0">
            <a:spAutoFit/>
          </a:bodyPr>
          <a:lstStyle/>
          <a:p>
            <a:r>
              <a:rPr lang="en-US" kern="0" dirty="0" err="1">
                <a:solidFill>
                  <a:srgbClr val="555555"/>
                </a:solidFill>
                <a:latin typeface="Arial Narrow"/>
                <a:cs typeface="Arial"/>
              </a:rPr>
              <a:t>Vorhersage</a:t>
            </a:r>
            <a:endParaRPr lang="en-US" kern="0" dirty="0">
              <a:solidFill>
                <a:srgbClr val="555555"/>
              </a:solidFill>
              <a:latin typeface="Arial Narrow"/>
              <a:cs typeface="Arial"/>
            </a:endParaRPr>
          </a:p>
        </p:txBody>
      </p:sp>
      <p:sp>
        <p:nvSpPr>
          <p:cNvPr id="33" name="Textfeld 32">
            <a:extLst>
              <a:ext uri="{FF2B5EF4-FFF2-40B4-BE49-F238E27FC236}">
                <a16:creationId xmlns:a16="http://schemas.microsoft.com/office/drawing/2014/main" id="{0CDE037E-62C4-47E4-9484-229E6C84BB7F}"/>
              </a:ext>
            </a:extLst>
          </p:cNvPr>
          <p:cNvSpPr txBox="1"/>
          <p:nvPr/>
        </p:nvSpPr>
        <p:spPr>
          <a:xfrm>
            <a:off x="5420403" y="4477310"/>
            <a:ext cx="1165704" cy="369332"/>
          </a:xfrm>
          <a:prstGeom prst="rect">
            <a:avLst/>
          </a:prstGeom>
          <a:noFill/>
        </p:spPr>
        <p:txBody>
          <a:bodyPr wrap="none" rtlCol="0">
            <a:spAutoFit/>
          </a:bodyPr>
          <a:lstStyle/>
          <a:p>
            <a:r>
              <a:rPr lang="en-US" kern="0" dirty="0" err="1">
                <a:solidFill>
                  <a:srgbClr val="555555"/>
                </a:solidFill>
                <a:latin typeface="Arial Narrow"/>
                <a:cs typeface="Arial"/>
              </a:rPr>
              <a:t>Vorhersage</a:t>
            </a:r>
            <a:endParaRPr lang="en-US" kern="0" dirty="0">
              <a:solidFill>
                <a:srgbClr val="555555"/>
              </a:solidFill>
              <a:latin typeface="Arial Narrow"/>
              <a:cs typeface="Arial"/>
            </a:endParaRPr>
          </a:p>
        </p:txBody>
      </p:sp>
      <p:sp>
        <p:nvSpPr>
          <p:cNvPr id="34" name="Textfeld 33">
            <a:extLst>
              <a:ext uri="{FF2B5EF4-FFF2-40B4-BE49-F238E27FC236}">
                <a16:creationId xmlns:a16="http://schemas.microsoft.com/office/drawing/2014/main" id="{85E0AC4F-C0BA-4DC3-BB44-FAEF463A6200}"/>
              </a:ext>
            </a:extLst>
          </p:cNvPr>
          <p:cNvSpPr txBox="1"/>
          <p:nvPr/>
        </p:nvSpPr>
        <p:spPr>
          <a:xfrm>
            <a:off x="2642152" y="5604330"/>
            <a:ext cx="795411" cy="369332"/>
          </a:xfrm>
          <a:prstGeom prst="rect">
            <a:avLst/>
          </a:prstGeom>
          <a:noFill/>
        </p:spPr>
        <p:txBody>
          <a:bodyPr wrap="none" rtlCol="0">
            <a:spAutoFit/>
          </a:bodyPr>
          <a:lstStyle/>
          <a:p>
            <a:r>
              <a:rPr lang="en-US" kern="0" dirty="0" err="1">
                <a:solidFill>
                  <a:srgbClr val="555555"/>
                </a:solidFill>
                <a:latin typeface="Arial Narrow"/>
                <a:cs typeface="Arial"/>
              </a:rPr>
              <a:t>Korrekt</a:t>
            </a:r>
            <a:endParaRPr lang="en-US" kern="0" dirty="0">
              <a:solidFill>
                <a:srgbClr val="555555"/>
              </a:solidFill>
              <a:latin typeface="Arial Narrow"/>
              <a:cs typeface="Arial"/>
            </a:endParaRPr>
          </a:p>
        </p:txBody>
      </p:sp>
    </p:spTree>
    <p:extLst>
      <p:ext uri="{BB962C8B-B14F-4D97-AF65-F5344CB8AC3E}">
        <p14:creationId xmlns:p14="http://schemas.microsoft.com/office/powerpoint/2010/main" val="7756941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0"/>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20" grpId="0"/>
    </p:bldLst>
  </p:timing>
</p:sld>
</file>

<file path=ppt/theme/theme1.xml><?xml version="1.0" encoding="utf-8"?>
<a:theme xmlns:a="http://schemas.openxmlformats.org/drawingml/2006/main" name="UNIVERSITÄT PADERBORN PowerPoint Master">
  <a:themeElements>
    <a:clrScheme name="UPB-Farbwelt">
      <a:dk1>
        <a:sysClr val="windowText" lastClr="000000"/>
      </a:dk1>
      <a:lt1>
        <a:sysClr val="window" lastClr="FFFFFF"/>
      </a:lt1>
      <a:dk2>
        <a:srgbClr val="0025AA"/>
      </a:dk2>
      <a:lt2>
        <a:srgbClr val="8B8DB0"/>
      </a:lt2>
      <a:accent1>
        <a:srgbClr val="181C62"/>
      </a:accent1>
      <a:accent2>
        <a:srgbClr val="0A75C4"/>
      </a:accent2>
      <a:accent3>
        <a:srgbClr val="C138A0"/>
      </a:accent3>
      <a:accent4>
        <a:srgbClr val="23A9C9"/>
      </a:accent4>
      <a:accent5>
        <a:srgbClr val="7E3FA8"/>
      </a:accent5>
      <a:accent6>
        <a:srgbClr val="50D1D1"/>
      </a:accent6>
      <a:hlink>
        <a:srgbClr val="0025AA"/>
      </a:hlink>
      <a:folHlink>
        <a:srgbClr val="0025AA"/>
      </a:folHlink>
    </a:clrScheme>
    <a:fontScheme name="UNIVERSITÄT PADERBORN">
      <a:majorFont>
        <a:latin typeface="Segoe UI Light"/>
        <a:ea typeface=""/>
        <a:cs typeface=""/>
      </a:majorFont>
      <a:minorFont>
        <a:latin typeface="Segoe UI"/>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a:defPPr>
      </a:lstStyle>
      <a:style>
        <a:lnRef idx="2">
          <a:schemeClr val="accent1">
            <a:shade val="15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UPB_Bueroausstattung_Praesentationsvorlage_20240426_Zusatzanpassungen" id="{951C9123-C967-4A62-8356-F4EBD6C82551}" vid="{97096A1C-3D3D-4B67-B8B1-00B57B830B93}"/>
    </a:ext>
  </a:extLst>
</a:theme>
</file>

<file path=ppt/theme/theme2.xml><?xml version="1.0" encoding="utf-8"?>
<a:theme xmlns:a="http://schemas.openxmlformats.org/drawingml/2006/main" name="Office">
  <a:themeElements>
    <a:clrScheme name="UNIVERSITÄT PADERBORN">
      <a:dk1>
        <a:sysClr val="windowText" lastClr="000000"/>
      </a:dk1>
      <a:lt1>
        <a:sysClr val="window" lastClr="FFFFFF"/>
      </a:lt1>
      <a:dk2>
        <a:srgbClr val="0025AA"/>
      </a:dk2>
      <a:lt2>
        <a:srgbClr val="8B8DB0"/>
      </a:lt2>
      <a:accent1>
        <a:srgbClr val="C138A0"/>
      </a:accent1>
      <a:accent2>
        <a:srgbClr val="0A75C4"/>
      </a:accent2>
      <a:accent3>
        <a:srgbClr val="181C62"/>
      </a:accent3>
      <a:accent4>
        <a:srgbClr val="23A9C9"/>
      </a:accent4>
      <a:accent5>
        <a:srgbClr val="7E3FA8"/>
      </a:accent5>
      <a:accent6>
        <a:srgbClr val="50D1D1"/>
      </a:accent6>
      <a:hlink>
        <a:srgbClr val="5F5F5F"/>
      </a:hlink>
      <a:folHlink>
        <a:srgbClr val="5F5F5F"/>
      </a:folHlink>
    </a:clrScheme>
    <a:fontScheme name="UNIVERSITÄT PADERBORN">
      <a:majorFont>
        <a:latin typeface="Segoe UI Light"/>
        <a:ea typeface=""/>
        <a:cs typeface=""/>
      </a:majorFont>
      <a:minorFont>
        <a:latin typeface="Segoe UI"/>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a:themeElements>
    <a:clrScheme name="UNIVERSITÄT PADERBORN">
      <a:dk1>
        <a:sysClr val="windowText" lastClr="000000"/>
      </a:dk1>
      <a:lt1>
        <a:sysClr val="window" lastClr="FFFFFF"/>
      </a:lt1>
      <a:dk2>
        <a:srgbClr val="0025AA"/>
      </a:dk2>
      <a:lt2>
        <a:srgbClr val="8B8DB0"/>
      </a:lt2>
      <a:accent1>
        <a:srgbClr val="C138A0"/>
      </a:accent1>
      <a:accent2>
        <a:srgbClr val="0A75C4"/>
      </a:accent2>
      <a:accent3>
        <a:srgbClr val="181C62"/>
      </a:accent3>
      <a:accent4>
        <a:srgbClr val="23A9C9"/>
      </a:accent4>
      <a:accent5>
        <a:srgbClr val="7E3FA8"/>
      </a:accent5>
      <a:accent6>
        <a:srgbClr val="50D1D1"/>
      </a:accent6>
      <a:hlink>
        <a:srgbClr val="5F5F5F"/>
      </a:hlink>
      <a:folHlink>
        <a:srgbClr val="5F5F5F"/>
      </a:folHlink>
    </a:clrScheme>
    <a:fontScheme name="UNIVERSITÄT PADERBORN">
      <a:majorFont>
        <a:latin typeface="Segoe UI Light"/>
        <a:ea typeface=""/>
        <a:cs typeface=""/>
      </a:majorFont>
      <a:minorFont>
        <a:latin typeface="Segoe UI"/>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kument" ma:contentTypeID="0x01010080A903589E887D458903F9BDF984FDFB" ma:contentTypeVersion="16" ma:contentTypeDescription="Ein neues Dokument erstellen." ma:contentTypeScope="" ma:versionID="4e319cc89cfcb3cfcb2391e81c967267">
  <xsd:schema xmlns:xsd="http://www.w3.org/2001/XMLSchema" xmlns:xs="http://www.w3.org/2001/XMLSchema" xmlns:p="http://schemas.microsoft.com/office/2006/metadata/properties" xmlns:ns2="fddfe654-29d2-4312-9439-348732246270" xmlns:ns3="3a497b2d-005f-4923-a19b-825eb3a1b666" targetNamespace="http://schemas.microsoft.com/office/2006/metadata/properties" ma:root="true" ma:fieldsID="81dd5f4b85f88f0968172853bb373eff" ns2:_="" ns3:_="">
    <xsd:import namespace="fddfe654-29d2-4312-9439-348732246270"/>
    <xsd:import namespace="3a497b2d-005f-4923-a19b-825eb3a1b666"/>
    <xsd:element name="properties">
      <xsd:complexType>
        <xsd:sequence>
          <xsd:element name="documentManagement">
            <xsd:complexType>
              <xsd:all>
                <xsd:element ref="ns2:MediaServiceMetadata" minOccurs="0"/>
                <xsd:element ref="ns2:MediaServiceFastMetadata" minOccurs="0"/>
                <xsd:element ref="ns2:MediaServiceObjectDetectorVersions" minOccurs="0"/>
                <xsd:element ref="ns2:MediaServiceDateTaken" minOccurs="0"/>
                <xsd:element ref="ns2:MediaServiceGenerationTime" minOccurs="0"/>
                <xsd:element ref="ns2:MediaServiceEventHashCode" minOccurs="0"/>
                <xsd:element ref="ns2:MediaLengthInSeconds" minOccurs="0"/>
                <xsd:element ref="ns2:lcf76f155ced4ddcb4097134ff3c332f" minOccurs="0"/>
                <xsd:element ref="ns3:TaxCatchAll" minOccurs="0"/>
                <xsd:element ref="ns2:MediaServiceOCR" minOccurs="0"/>
                <xsd:element ref="ns2:MediaServiceLocation" minOccurs="0"/>
                <xsd:element ref="ns3:SharedWithUsers" minOccurs="0"/>
                <xsd:element ref="ns3:SharedWithDetails" minOccurs="0"/>
                <xsd:element ref="ns2:MediaServiceSearchProperties" minOccurs="0"/>
                <xsd:element ref="ns2:MediaServiceBilling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ddfe654-29d2-4312-9439-348732246270"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bjectDetectorVersions" ma:index="10" nillable="true" ma:displayName="MediaServiceObjectDetectorVersions" ma:hidden="true" ma:indexed="true" ma:internalName="MediaServiceObjectDetectorVersions" ma:readOnly="true">
      <xsd:simpleType>
        <xsd:restriction base="dms:Text"/>
      </xsd:simpleType>
    </xsd:element>
    <xsd:element name="MediaServiceDateTaken" ma:index="11" nillable="true" ma:displayName="MediaServiceDateTaken" ma:hidden="true" ma:indexed="true" ma:internalName="MediaServiceDateTaken" ma:readOnly="true">
      <xsd:simpleType>
        <xsd:restriction base="dms:Text"/>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LengthInSeconds" ma:index="14" nillable="true" ma:displayName="MediaLengthInSeconds" ma:hidden="true" ma:internalName="MediaLengthInSeconds" ma:readOnly="true">
      <xsd:simpleType>
        <xsd:restriction base="dms:Unknown"/>
      </xsd:simpleType>
    </xsd:element>
    <xsd:element name="lcf76f155ced4ddcb4097134ff3c332f" ma:index="16" nillable="true" ma:taxonomy="true" ma:internalName="lcf76f155ced4ddcb4097134ff3c332f" ma:taxonomyFieldName="MediaServiceImageTags" ma:displayName="Bildmarkierungen" ma:readOnly="false" ma:fieldId="{5cf76f15-5ced-4ddc-b409-7134ff3c332f}" ma:taxonomyMulti="true" ma:sspId="061d15a8-36a8-4bf7-8743-4d138cde6fe1" ma:termSetId="09814cd3-568e-fe90-9814-8d621ff8fb84" ma:anchorId="fba54fb3-c3e1-fe81-a776-ca4b69148c4d" ma:open="true" ma:isKeyword="false">
      <xsd:complexType>
        <xsd:sequence>
          <xsd:element ref="pc:Terms" minOccurs="0" maxOccurs="1"/>
        </xsd:sequence>
      </xsd:complexType>
    </xsd:element>
    <xsd:element name="MediaServiceOCR" ma:index="18" nillable="true" ma:displayName="Extracted Text" ma:internalName="MediaServiceOCR" ma:readOnly="true">
      <xsd:simpleType>
        <xsd:restriction base="dms:Note">
          <xsd:maxLength value="255"/>
        </xsd:restriction>
      </xsd:simpleType>
    </xsd:element>
    <xsd:element name="MediaServiceLocation" ma:index="19" nillable="true" ma:displayName="Location" ma:indexed="true" ma:internalName="MediaServiceLocation" ma:readOnly="true">
      <xsd:simpleType>
        <xsd:restriction base="dms:Text"/>
      </xsd:simpleType>
    </xsd:element>
    <xsd:element name="MediaServiceSearchProperties" ma:index="22" nillable="true" ma:displayName="MediaServiceSearchProperties" ma:hidden="true" ma:internalName="MediaServiceSearchProperties" ma:readOnly="true">
      <xsd:simpleType>
        <xsd:restriction base="dms:Note"/>
      </xsd:simpleType>
    </xsd:element>
    <xsd:element name="MediaServiceBillingMetadata" ma:index="23" nillable="true" ma:displayName="MediaServiceBillingMetadata" ma:hidden="true" ma:internalName="MediaServiceBilling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3a497b2d-005f-4923-a19b-825eb3a1b666" elementFormDefault="qualified">
    <xsd:import namespace="http://schemas.microsoft.com/office/2006/documentManagement/types"/>
    <xsd:import namespace="http://schemas.microsoft.com/office/infopath/2007/PartnerControls"/>
    <xsd:element name="TaxCatchAll" ma:index="17" nillable="true" ma:displayName="Taxonomy Catch All Column" ma:hidden="true" ma:list="{7ba1299b-2e73-4962-80f8-adb9d5167181}" ma:internalName="TaxCatchAll" ma:showField="CatchAllData" ma:web="3a497b2d-005f-4923-a19b-825eb3a1b666">
      <xsd:complexType>
        <xsd:complexContent>
          <xsd:extension base="dms:MultiChoiceLookup">
            <xsd:sequence>
              <xsd:element name="Value" type="dms:Lookup" maxOccurs="unbounded" minOccurs="0" nillable="true"/>
            </xsd:sequence>
          </xsd:extension>
        </xsd:complexContent>
      </xsd:complexType>
    </xsd:element>
    <xsd:element name="SharedWithUsers" ma:index="20" nillable="true" ma:displayName="Freigegeben für"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1" nillable="true" ma:displayName="Freigegeben für -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altstyp"/>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TaxCatchAll xmlns="3a497b2d-005f-4923-a19b-825eb3a1b666" xsi:nil="true"/>
    <lcf76f155ced4ddcb4097134ff3c332f xmlns="fddfe654-29d2-4312-9439-348732246270">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9685F2F7-32FB-4CDB-A145-CEB5CB057CAF}">
  <ds:schemaRefs>
    <ds:schemaRef ds:uri="http://schemas.microsoft.com/sharepoint/v3/contenttype/forms"/>
  </ds:schemaRefs>
</ds:datastoreItem>
</file>

<file path=customXml/itemProps2.xml><?xml version="1.0" encoding="utf-8"?>
<ds:datastoreItem xmlns:ds="http://schemas.openxmlformats.org/officeDocument/2006/customXml" ds:itemID="{0A159235-AF75-4D12-92BE-6B5D319CEDF7}">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fddfe654-29d2-4312-9439-348732246270"/>
    <ds:schemaRef ds:uri="3a497b2d-005f-4923-a19b-825eb3a1b66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8DD8C3BC-089A-4DF2-B79F-0421F5A9C3B1}">
  <ds:schemaRefs>
    <ds:schemaRef ds:uri="http://schemas.microsoft.com/office/2006/metadata/properties"/>
    <ds:schemaRef ds:uri="http://purl.org/dc/terms/"/>
    <ds:schemaRef ds:uri="http://schemas.openxmlformats.org/package/2006/metadata/core-properties"/>
    <ds:schemaRef ds:uri="http://schemas.microsoft.com/office/2006/documentManagement/types"/>
    <ds:schemaRef ds:uri="http://schemas.microsoft.com/office/infopath/2007/PartnerControls"/>
    <ds:schemaRef ds:uri="3a497b2d-005f-4923-a19b-825eb3a1b666"/>
    <ds:schemaRef ds:uri="http://purl.org/dc/elements/1.1/"/>
    <ds:schemaRef ds:uri="fddfe654-29d2-4312-9439-348732246270"/>
    <ds:schemaRef ds:uri="http://www.w3.org/XML/1998/namespace"/>
    <ds:schemaRef ds:uri="http://purl.org/dc/dcmitype/"/>
  </ds:schemaRefs>
</ds:datastoreItem>
</file>

<file path=docProps/app.xml><?xml version="1.0" encoding="utf-8"?>
<Properties xmlns="http://schemas.openxmlformats.org/officeDocument/2006/extended-properties" xmlns:vt="http://schemas.openxmlformats.org/officeDocument/2006/docPropsVTypes">
  <Template>CODAP_eFortbildung_Block4_StartKIundML</Template>
  <TotalTime>0</TotalTime>
  <Words>159</Words>
  <Application>Microsoft Office PowerPoint</Application>
  <PresentationFormat>Breitbild</PresentationFormat>
  <Paragraphs>53</Paragraphs>
  <Slides>3</Slides>
  <Notes>2</Notes>
  <HiddenSlides>0</HiddenSlides>
  <MMClips>0</MMClips>
  <ScaleCrop>false</ScaleCrop>
  <HeadingPairs>
    <vt:vector size="6" baseType="variant">
      <vt:variant>
        <vt:lpstr>Verwendete Schriftarten</vt:lpstr>
      </vt:variant>
      <vt:variant>
        <vt:i4>5</vt:i4>
      </vt:variant>
      <vt:variant>
        <vt:lpstr>Design</vt:lpstr>
      </vt:variant>
      <vt:variant>
        <vt:i4>1</vt:i4>
      </vt:variant>
      <vt:variant>
        <vt:lpstr>Folientitel</vt:lpstr>
      </vt:variant>
      <vt:variant>
        <vt:i4>3</vt:i4>
      </vt:variant>
    </vt:vector>
  </HeadingPairs>
  <TitlesOfParts>
    <vt:vector size="9" baseType="lpstr">
      <vt:lpstr>Arial</vt:lpstr>
      <vt:lpstr>Arial Narrow</vt:lpstr>
      <vt:lpstr>Segoe UI</vt:lpstr>
      <vt:lpstr>Segoe UI Light</vt:lpstr>
      <vt:lpstr>Wingdings 2</vt:lpstr>
      <vt:lpstr>UNIVERSITÄT PADERBORN PowerPoint Master</vt:lpstr>
      <vt:lpstr>PowerPoint-Präsentation</vt:lpstr>
      <vt:lpstr>PowerPoint-Präsentation</vt:lpstr>
      <vt:lpstr>PowerPoint-Präsentation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Informationen für Moderierende zu diesem Foliensatz</dc:title>
  <dc:creator>Yannik Fleischer</dc:creator>
  <cp:lastModifiedBy>Yannik Fleischer</cp:lastModifiedBy>
  <cp:revision>144</cp:revision>
  <dcterms:created xsi:type="dcterms:W3CDTF">2025-03-28T16:31:20Z</dcterms:created>
  <dcterms:modified xsi:type="dcterms:W3CDTF">2025-12-01T16:13:49Z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0x01010080A903589E887D458903F9BDF984FDFB</vt:lpwstr>
  </property>
  <property fmtid="{D5CDD505-2E9C-101B-9397-08002B2CF9AE}" pid="3" name="MediaServiceImageTags">
    <vt:lpwstr/>
  </property>
</Properties>
</file>